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4"/>
  </p:notesMasterIdLst>
  <p:handoutMasterIdLst>
    <p:handoutMasterId r:id="rId15"/>
  </p:handoutMasterIdLst>
  <p:sldIdLst>
    <p:sldId id="291" r:id="rId2"/>
    <p:sldId id="342" r:id="rId3"/>
    <p:sldId id="335" r:id="rId4"/>
    <p:sldId id="320" r:id="rId5"/>
    <p:sldId id="337" r:id="rId6"/>
    <p:sldId id="338" r:id="rId7"/>
    <p:sldId id="339" r:id="rId8"/>
    <p:sldId id="340" r:id="rId9"/>
    <p:sldId id="343" r:id="rId10"/>
    <p:sldId id="341" r:id="rId11"/>
    <p:sldId id="344" r:id="rId12"/>
    <p:sldId id="345" r:id="rId13"/>
  </p:sldIdLst>
  <p:sldSz cx="9144000" cy="6858000" type="screen4x3"/>
  <p:notesSz cx="9296400" cy="7010400"/>
  <p:custDataLst>
    <p:tags r:id="rId1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anose="030F0702030302020204" pitchFamily="66" charset="0"/>
        <a:ea typeface="Osaka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anose="030F0702030302020204" pitchFamily="66" charset="0"/>
        <a:ea typeface="Osaka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anose="030F0702030302020204" pitchFamily="66" charset="0"/>
        <a:ea typeface="Osaka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anose="030F0702030302020204" pitchFamily="66" charset="0"/>
        <a:ea typeface="Osaka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anose="030F0702030302020204" pitchFamily="66" charset="0"/>
        <a:ea typeface="Osaka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anose="030F0702030302020204" pitchFamily="66" charset="0"/>
        <a:ea typeface="Osaka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anose="030F0702030302020204" pitchFamily="66" charset="0"/>
        <a:ea typeface="Osaka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anose="030F0702030302020204" pitchFamily="66" charset="0"/>
        <a:ea typeface="Osaka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anose="030F0702030302020204" pitchFamily="66" charset="0"/>
        <a:ea typeface="Osaka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99"/>
    <a:srgbClr val="0099FF"/>
    <a:srgbClr val="FFFF66"/>
    <a:srgbClr val="0065A5"/>
    <a:srgbClr val="6898B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83" autoAdjust="0"/>
  </p:normalViewPr>
  <p:slideViewPr>
    <p:cSldViewPr>
      <p:cViewPr varScale="1">
        <p:scale>
          <a:sx n="83" d="100"/>
          <a:sy n="83" d="100"/>
        </p:scale>
        <p:origin x="90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Neal\Chem%20361\Titration%20Plo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Neal\Chem%20361\Titration%20Plo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Neal\Chem%20361\Titration%20Plo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Neal\Chem%20361\Real%20Benzoic%20acid%20pKa%20Oct9%2015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Neal\Chem%20361\Real%20Benzoic%20acid%20pKa%20Oct9%2015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Neal\Chem%20361\Real%20Benzoic%20acid%20pKa%20Oct9%2015.xls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Neal\Chem%20361\Titration%20Plo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Titration of Benzoic Acid with NaOH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Titration</c:v>
          </c:tx>
          <c:spPr>
            <a:ln w="1270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circle"/>
            <c:size val="3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'Syn Data'!$A$8:$A$157</c:f>
              <c:numCache>
                <c:formatCode>General</c:formatCode>
                <c:ptCount val="150"/>
                <c:pt idx="0">
                  <c:v>0</c:v>
                </c:pt>
                <c:pt idx="1">
                  <c:v>0.01</c:v>
                </c:pt>
                <c:pt idx="2">
                  <c:v>0.1</c:v>
                </c:pt>
                <c:pt idx="3">
                  <c:v>0.5</c:v>
                </c:pt>
                <c:pt idx="4">
                  <c:v>0.6</c:v>
                </c:pt>
                <c:pt idx="5">
                  <c:v>0.7</c:v>
                </c:pt>
                <c:pt idx="6">
                  <c:v>0.79999999999999993</c:v>
                </c:pt>
                <c:pt idx="7">
                  <c:v>0.89999999999999991</c:v>
                </c:pt>
                <c:pt idx="8">
                  <c:v>0.99999999999999989</c:v>
                </c:pt>
                <c:pt idx="9">
                  <c:v>1.0999999999999999</c:v>
                </c:pt>
                <c:pt idx="10">
                  <c:v>1.2</c:v>
                </c:pt>
                <c:pt idx="11">
                  <c:v>1.3</c:v>
                </c:pt>
                <c:pt idx="12">
                  <c:v>1.4000000000000001</c:v>
                </c:pt>
                <c:pt idx="13">
                  <c:v>1.5000000000000002</c:v>
                </c:pt>
                <c:pt idx="14">
                  <c:v>1.6000000000000003</c:v>
                </c:pt>
                <c:pt idx="15">
                  <c:v>1.7000000000000004</c:v>
                </c:pt>
                <c:pt idx="16">
                  <c:v>1.8000000000000005</c:v>
                </c:pt>
                <c:pt idx="17">
                  <c:v>1.9000000000000006</c:v>
                </c:pt>
                <c:pt idx="18">
                  <c:v>2.0000000000000004</c:v>
                </c:pt>
                <c:pt idx="19">
                  <c:v>2.1000000000000005</c:v>
                </c:pt>
                <c:pt idx="20">
                  <c:v>2.2000000000000006</c:v>
                </c:pt>
                <c:pt idx="21">
                  <c:v>2.3000000000000007</c:v>
                </c:pt>
                <c:pt idx="22">
                  <c:v>2.4000000000000008</c:v>
                </c:pt>
                <c:pt idx="23">
                  <c:v>2.5000000000000009</c:v>
                </c:pt>
                <c:pt idx="24">
                  <c:v>2.600000000000001</c:v>
                </c:pt>
                <c:pt idx="25">
                  <c:v>2.7000000000000011</c:v>
                </c:pt>
                <c:pt idx="26">
                  <c:v>2.8000000000000012</c:v>
                </c:pt>
                <c:pt idx="27">
                  <c:v>2.9000000000000012</c:v>
                </c:pt>
                <c:pt idx="28">
                  <c:v>3.0000000000000013</c:v>
                </c:pt>
                <c:pt idx="29">
                  <c:v>3.1000000000000014</c:v>
                </c:pt>
                <c:pt idx="30">
                  <c:v>3.2000000000000015</c:v>
                </c:pt>
                <c:pt idx="31">
                  <c:v>3.3000000000000016</c:v>
                </c:pt>
                <c:pt idx="32">
                  <c:v>3.4000000000000017</c:v>
                </c:pt>
                <c:pt idx="33">
                  <c:v>3.5000000000000018</c:v>
                </c:pt>
                <c:pt idx="34">
                  <c:v>3.6000000000000019</c:v>
                </c:pt>
                <c:pt idx="35">
                  <c:v>3.700000000000002</c:v>
                </c:pt>
                <c:pt idx="36">
                  <c:v>3.800000000000002</c:v>
                </c:pt>
                <c:pt idx="37">
                  <c:v>3.9000000000000021</c:v>
                </c:pt>
                <c:pt idx="38">
                  <c:v>4.0000000000000018</c:v>
                </c:pt>
                <c:pt idx="39">
                  <c:v>4.1000000000000014</c:v>
                </c:pt>
                <c:pt idx="40">
                  <c:v>4.2000000000000011</c:v>
                </c:pt>
                <c:pt idx="41">
                  <c:v>4.3000000000000007</c:v>
                </c:pt>
                <c:pt idx="42">
                  <c:v>4.4000000000000004</c:v>
                </c:pt>
                <c:pt idx="43">
                  <c:v>4.5</c:v>
                </c:pt>
                <c:pt idx="44">
                  <c:v>4.5999999999999996</c:v>
                </c:pt>
                <c:pt idx="45">
                  <c:v>4.6999999999999993</c:v>
                </c:pt>
                <c:pt idx="46">
                  <c:v>4.7999999999999989</c:v>
                </c:pt>
                <c:pt idx="47">
                  <c:v>4.8999999999999986</c:v>
                </c:pt>
                <c:pt idx="48">
                  <c:v>4.9999999999999982</c:v>
                </c:pt>
                <c:pt idx="49">
                  <c:v>5.0999999999999979</c:v>
                </c:pt>
                <c:pt idx="50">
                  <c:v>5.1999999999999975</c:v>
                </c:pt>
                <c:pt idx="51">
                  <c:v>5.2999999999999972</c:v>
                </c:pt>
                <c:pt idx="52">
                  <c:v>5.3999999999999968</c:v>
                </c:pt>
                <c:pt idx="53">
                  <c:v>5.4999999999999964</c:v>
                </c:pt>
                <c:pt idx="54">
                  <c:v>5.5999999999999961</c:v>
                </c:pt>
                <c:pt idx="55">
                  <c:v>5.6999999999999957</c:v>
                </c:pt>
                <c:pt idx="56">
                  <c:v>5.7999999999999954</c:v>
                </c:pt>
                <c:pt idx="57">
                  <c:v>5.899999999999995</c:v>
                </c:pt>
                <c:pt idx="58">
                  <c:v>5.9999999999999947</c:v>
                </c:pt>
                <c:pt idx="59">
                  <c:v>6.0999999999999943</c:v>
                </c:pt>
                <c:pt idx="60">
                  <c:v>6.199999999999994</c:v>
                </c:pt>
                <c:pt idx="61">
                  <c:v>6.2999999999999936</c:v>
                </c:pt>
                <c:pt idx="62">
                  <c:v>6.3999999999999932</c:v>
                </c:pt>
                <c:pt idx="63">
                  <c:v>6.4999999999999929</c:v>
                </c:pt>
                <c:pt idx="64">
                  <c:v>6.5999999999999925</c:v>
                </c:pt>
                <c:pt idx="65">
                  <c:v>6.6999999999999922</c:v>
                </c:pt>
                <c:pt idx="66">
                  <c:v>6.7999999999999918</c:v>
                </c:pt>
                <c:pt idx="67">
                  <c:v>6.8999999999999915</c:v>
                </c:pt>
                <c:pt idx="68">
                  <c:v>6.9999999999999911</c:v>
                </c:pt>
                <c:pt idx="69">
                  <c:v>7.0999999999999908</c:v>
                </c:pt>
                <c:pt idx="70">
                  <c:v>7.1999999999999904</c:v>
                </c:pt>
                <c:pt idx="71">
                  <c:v>7.2999999999999901</c:v>
                </c:pt>
                <c:pt idx="72">
                  <c:v>7.3999999999999897</c:v>
                </c:pt>
                <c:pt idx="73">
                  <c:v>7.4999999999999893</c:v>
                </c:pt>
                <c:pt idx="74">
                  <c:v>7.599999999999989</c:v>
                </c:pt>
                <c:pt idx="75">
                  <c:v>7.6999999999999886</c:v>
                </c:pt>
                <c:pt idx="76">
                  <c:v>7.7999999999999883</c:v>
                </c:pt>
                <c:pt idx="77">
                  <c:v>7.8999999999999879</c:v>
                </c:pt>
                <c:pt idx="78">
                  <c:v>7.9999999999999876</c:v>
                </c:pt>
                <c:pt idx="79">
                  <c:v>8.0999999999999872</c:v>
                </c:pt>
                <c:pt idx="80">
                  <c:v>8.1999999999999869</c:v>
                </c:pt>
                <c:pt idx="81">
                  <c:v>8.2999999999999865</c:v>
                </c:pt>
                <c:pt idx="82">
                  <c:v>8.3999999999999861</c:v>
                </c:pt>
                <c:pt idx="83">
                  <c:v>8.4999999999999858</c:v>
                </c:pt>
                <c:pt idx="84">
                  <c:v>8.5999999999999854</c:v>
                </c:pt>
                <c:pt idx="85">
                  <c:v>8.6999999999999851</c:v>
                </c:pt>
                <c:pt idx="86">
                  <c:v>8.7999999999999847</c:v>
                </c:pt>
                <c:pt idx="87">
                  <c:v>8.8999999999999844</c:v>
                </c:pt>
                <c:pt idx="88">
                  <c:v>8.999999999999984</c:v>
                </c:pt>
                <c:pt idx="89">
                  <c:v>9.0999999999999837</c:v>
                </c:pt>
                <c:pt idx="90">
                  <c:v>9.1999999999999833</c:v>
                </c:pt>
                <c:pt idx="91">
                  <c:v>9.2999999999999829</c:v>
                </c:pt>
                <c:pt idx="92">
                  <c:v>9.3999999999999826</c:v>
                </c:pt>
                <c:pt idx="93">
                  <c:v>9.4999999999999822</c:v>
                </c:pt>
                <c:pt idx="94">
                  <c:v>9.5999999999999819</c:v>
                </c:pt>
                <c:pt idx="95">
                  <c:v>9.6999999999999815</c:v>
                </c:pt>
                <c:pt idx="96">
                  <c:v>9.7999999999999812</c:v>
                </c:pt>
                <c:pt idx="97">
                  <c:v>9.8999999999999808</c:v>
                </c:pt>
                <c:pt idx="98">
                  <c:v>9.9999999999999805</c:v>
                </c:pt>
                <c:pt idx="99">
                  <c:v>10.09999999999998</c:v>
                </c:pt>
                <c:pt idx="100">
                  <c:v>10.19999999999998</c:v>
                </c:pt>
                <c:pt idx="101">
                  <c:v>10.299999999999979</c:v>
                </c:pt>
                <c:pt idx="102">
                  <c:v>10.399999999999979</c:v>
                </c:pt>
                <c:pt idx="103">
                  <c:v>10.499999999999979</c:v>
                </c:pt>
                <c:pt idx="104">
                  <c:v>10.599999999999978</c:v>
                </c:pt>
                <c:pt idx="105">
                  <c:v>10.699999999999978</c:v>
                </c:pt>
                <c:pt idx="106">
                  <c:v>10.799999999999978</c:v>
                </c:pt>
                <c:pt idx="107">
                  <c:v>10.899999999999977</c:v>
                </c:pt>
                <c:pt idx="108">
                  <c:v>10.999999999999977</c:v>
                </c:pt>
                <c:pt idx="109">
                  <c:v>11.099999999999977</c:v>
                </c:pt>
                <c:pt idx="110">
                  <c:v>11.199999999999976</c:v>
                </c:pt>
                <c:pt idx="111">
                  <c:v>11.299999999999976</c:v>
                </c:pt>
                <c:pt idx="112">
                  <c:v>11.399999999999975</c:v>
                </c:pt>
                <c:pt idx="113">
                  <c:v>11.499999999999975</c:v>
                </c:pt>
                <c:pt idx="114">
                  <c:v>11.599999999999975</c:v>
                </c:pt>
                <c:pt idx="115">
                  <c:v>11.699999999999974</c:v>
                </c:pt>
                <c:pt idx="116">
                  <c:v>11.799999999999974</c:v>
                </c:pt>
                <c:pt idx="117">
                  <c:v>11.899999999999974</c:v>
                </c:pt>
                <c:pt idx="118">
                  <c:v>11.999999999999973</c:v>
                </c:pt>
                <c:pt idx="119">
                  <c:v>12.099999999999973</c:v>
                </c:pt>
                <c:pt idx="120">
                  <c:v>12.199999999999973</c:v>
                </c:pt>
                <c:pt idx="121">
                  <c:v>12.299999999999972</c:v>
                </c:pt>
                <c:pt idx="122">
                  <c:v>12.399999999999972</c:v>
                </c:pt>
                <c:pt idx="123">
                  <c:v>12.499999999999972</c:v>
                </c:pt>
                <c:pt idx="124">
                  <c:v>12.599999999999971</c:v>
                </c:pt>
                <c:pt idx="125">
                  <c:v>12.699999999999971</c:v>
                </c:pt>
                <c:pt idx="126">
                  <c:v>12.799999999999971</c:v>
                </c:pt>
                <c:pt idx="127">
                  <c:v>12.89999999999997</c:v>
                </c:pt>
                <c:pt idx="128">
                  <c:v>12.99999999999997</c:v>
                </c:pt>
                <c:pt idx="129">
                  <c:v>13.099999999999969</c:v>
                </c:pt>
                <c:pt idx="130">
                  <c:v>13.199999999999969</c:v>
                </c:pt>
                <c:pt idx="131">
                  <c:v>13.299999999999969</c:v>
                </c:pt>
                <c:pt idx="132">
                  <c:v>13.399999999999968</c:v>
                </c:pt>
                <c:pt idx="133">
                  <c:v>13.499999999999968</c:v>
                </c:pt>
                <c:pt idx="134">
                  <c:v>13.599999999999968</c:v>
                </c:pt>
                <c:pt idx="135">
                  <c:v>13.699999999999967</c:v>
                </c:pt>
                <c:pt idx="136">
                  <c:v>13.799999999999967</c:v>
                </c:pt>
                <c:pt idx="137">
                  <c:v>13.899999999999967</c:v>
                </c:pt>
                <c:pt idx="138">
                  <c:v>13.999999999999966</c:v>
                </c:pt>
                <c:pt idx="139">
                  <c:v>14.099999999999966</c:v>
                </c:pt>
                <c:pt idx="140">
                  <c:v>14.199999999999966</c:v>
                </c:pt>
                <c:pt idx="141">
                  <c:v>14.299999999999965</c:v>
                </c:pt>
                <c:pt idx="142">
                  <c:v>14.399999999999965</c:v>
                </c:pt>
                <c:pt idx="143">
                  <c:v>14.499999999999964</c:v>
                </c:pt>
                <c:pt idx="144">
                  <c:v>14.599999999999964</c:v>
                </c:pt>
                <c:pt idx="145">
                  <c:v>14.699999999999964</c:v>
                </c:pt>
                <c:pt idx="146">
                  <c:v>14.799999999999963</c:v>
                </c:pt>
                <c:pt idx="147">
                  <c:v>14.899999999999963</c:v>
                </c:pt>
                <c:pt idx="148">
                  <c:v>14.999999999999963</c:v>
                </c:pt>
                <c:pt idx="149">
                  <c:v>15.099999999999962</c:v>
                </c:pt>
              </c:numCache>
            </c:numRef>
          </c:xVal>
          <c:yVal>
            <c:numRef>
              <c:f>'Syn Data'!$B$8:$B$157</c:f>
              <c:numCache>
                <c:formatCode>0.00E+00</c:formatCode>
                <c:ptCount val="150"/>
                <c:pt idx="0">
                  <c:v>0.18837535480104972</c:v>
                </c:pt>
                <c:pt idx="1">
                  <c:v>1.2004345117740178</c:v>
                </c:pt>
                <c:pt idx="2">
                  <c:v>2.2043648054024501</c:v>
                </c:pt>
                <c:pt idx="3">
                  <c:v>2.9212463990471713</c:v>
                </c:pt>
                <c:pt idx="4">
                  <c:v>3.0050233967839448</c:v>
                </c:pt>
                <c:pt idx="5">
                  <c:v>3.0766150914603214</c:v>
                </c:pt>
                <c:pt idx="6">
                  <c:v>3.1393021596463884</c:v>
                </c:pt>
                <c:pt idx="7">
                  <c:v>3.1952011171182315</c:v>
                </c:pt>
                <c:pt idx="8">
                  <c:v>3.245757490560675</c:v>
                </c:pt>
                <c:pt idx="9">
                  <c:v>3.2920026785133123</c:v>
                </c:pt>
                <c:pt idx="10">
                  <c:v>3.3346985738974562</c:v>
                </c:pt>
                <c:pt idx="11">
                  <c:v>3.3744240996882184</c:v>
                </c:pt>
                <c:pt idx="12">
                  <c:v>3.4116295844346705</c:v>
                </c:pt>
                <c:pt idx="13">
                  <c:v>3.4466723333413887</c:v>
                </c:pt>
                <c:pt idx="14">
                  <c:v>3.4798406965940432</c:v>
                </c:pt>
                <c:pt idx="15">
                  <c:v>3.5113708290022001</c:v>
                </c:pt>
                <c:pt idx="16">
                  <c:v>3.5414586527195899</c:v>
                </c:pt>
                <c:pt idx="17">
                  <c:v>3.5702685820741795</c:v>
                </c:pt>
                <c:pt idx="18">
                  <c:v>3.5979400086720377</c:v>
                </c:pt>
                <c:pt idx="19">
                  <c:v>3.6245922034434779</c:v>
                </c:pt>
                <c:pt idx="20">
                  <c:v>3.650328078131726</c:v>
                </c:pt>
                <c:pt idx="21">
                  <c:v>3.6752371108451114</c:v>
                </c:pt>
                <c:pt idx="22">
                  <c:v>3.6993976494308152</c:v>
                </c:pt>
                <c:pt idx="23">
                  <c:v>3.7228787452803376</c:v>
                </c:pt>
                <c:pt idx="24">
                  <c:v>3.7457416282398421</c:v>
                </c:pt>
                <c:pt idx="25">
                  <c:v>3.7680409040385316</c:v>
                </c:pt>
                <c:pt idx="26">
                  <c:v>3.7898255349109511</c:v>
                </c:pt>
                <c:pt idx="27">
                  <c:v>3.8111396491798812</c:v>
                </c:pt>
                <c:pt idx="28">
                  <c:v>3.8320232147054059</c:v>
                </c:pt>
                <c:pt idx="29">
                  <c:v>3.8525126030970176</c:v>
                </c:pt>
                <c:pt idx="30">
                  <c:v>3.8726410656136698</c:v>
                </c:pt>
                <c:pt idx="31">
                  <c:v>3.8924391371770612</c:v>
                </c:pt>
                <c:pt idx="32">
                  <c:v>3.9119349815003868</c:v>
                </c:pt>
                <c:pt idx="33">
                  <c:v>3.9311546877074202</c:v>
                </c:pt>
                <c:pt idx="34">
                  <c:v>3.9501225267834004</c:v>
                </c:pt>
                <c:pt idx="35">
                  <c:v>3.9688611746134135</c:v>
                </c:pt>
                <c:pt idx="36">
                  <c:v>3.9873919071185568</c:v>
                </c:pt>
                <c:pt idx="37">
                  <c:v>4.0057347720157326</c:v>
                </c:pt>
                <c:pt idx="38">
                  <c:v>4.0239087409443188</c:v>
                </c:pt>
                <c:pt idx="39">
                  <c:v>4.0419318450775918</c:v>
                </c:pt>
                <c:pt idx="40">
                  <c:v>4.0598212968349632</c:v>
                </c:pt>
                <c:pt idx="41">
                  <c:v>4.0775935999070949</c:v>
                </c:pt>
                <c:pt idx="42">
                  <c:v>4.0952646494799874</c:v>
                </c:pt>
                <c:pt idx="43">
                  <c:v>4.1128498242811</c:v>
                </c:pt>
                <c:pt idx="44">
                  <c:v>4.1303640718586054</c:v>
                </c:pt>
                <c:pt idx="45">
                  <c:v>4.1478219883349281</c:v>
                </c:pt>
                <c:pt idx="46">
                  <c:v>4.1652378937407875</c:v>
                </c:pt>
                <c:pt idx="47">
                  <c:v>4.1826259039305773</c:v>
                </c:pt>
                <c:pt idx="48">
                  <c:v>4.2</c:v>
                </c:pt>
                <c:pt idx="49">
                  <c:v>4.2173740960694222</c:v>
                </c:pt>
                <c:pt idx="50">
                  <c:v>4.234762106259212</c:v>
                </c:pt>
                <c:pt idx="51">
                  <c:v>4.2521780116650714</c:v>
                </c:pt>
                <c:pt idx="52">
                  <c:v>4.269635928141394</c:v>
                </c:pt>
                <c:pt idx="53">
                  <c:v>4.2871501757188994</c:v>
                </c:pt>
                <c:pt idx="54">
                  <c:v>4.3047353505200121</c:v>
                </c:pt>
                <c:pt idx="55">
                  <c:v>4.3224064000929046</c:v>
                </c:pt>
                <c:pt idx="56">
                  <c:v>4.3401787031650363</c:v>
                </c:pt>
                <c:pt idx="57">
                  <c:v>4.3580681549224076</c:v>
                </c:pt>
                <c:pt idx="58">
                  <c:v>4.3760912590556806</c:v>
                </c:pt>
                <c:pt idx="59">
                  <c:v>4.3942652279842669</c:v>
                </c:pt>
                <c:pt idx="60">
                  <c:v>4.4126080928814426</c:v>
                </c:pt>
                <c:pt idx="61">
                  <c:v>4.4311388253865855</c:v>
                </c:pt>
                <c:pt idx="62">
                  <c:v>4.4498774732165982</c:v>
                </c:pt>
                <c:pt idx="63">
                  <c:v>4.4688453122925784</c:v>
                </c:pt>
                <c:pt idx="64">
                  <c:v>4.4880650184996123</c:v>
                </c:pt>
                <c:pt idx="65">
                  <c:v>4.5075608628229373</c:v>
                </c:pt>
                <c:pt idx="66">
                  <c:v>4.5273589343863287</c:v>
                </c:pt>
                <c:pt idx="67">
                  <c:v>4.547487396902981</c:v>
                </c:pt>
                <c:pt idx="68">
                  <c:v>4.5679767852945927</c:v>
                </c:pt>
                <c:pt idx="69">
                  <c:v>4.5888603508201173</c:v>
                </c:pt>
                <c:pt idx="70">
                  <c:v>4.610174465089047</c:v>
                </c:pt>
                <c:pt idx="71">
                  <c:v>4.6319590959614665</c:v>
                </c:pt>
                <c:pt idx="72">
                  <c:v>4.6542583717601556</c:v>
                </c:pt>
                <c:pt idx="73">
                  <c:v>4.6771212547196601</c:v>
                </c:pt>
                <c:pt idx="74">
                  <c:v>4.7006023505691825</c:v>
                </c:pt>
                <c:pt idx="75">
                  <c:v>4.7247628891548858</c:v>
                </c:pt>
                <c:pt idx="76">
                  <c:v>4.7496719218682708</c:v>
                </c:pt>
                <c:pt idx="77">
                  <c:v>4.7754077965565189</c:v>
                </c:pt>
                <c:pt idx="78">
                  <c:v>4.8020599913279591</c:v>
                </c:pt>
                <c:pt idx="79">
                  <c:v>4.8297314179258173</c:v>
                </c:pt>
                <c:pt idx="80">
                  <c:v>4.858541347280406</c:v>
                </c:pt>
                <c:pt idx="81">
                  <c:v>4.8886291709977954</c:v>
                </c:pt>
                <c:pt idx="82">
                  <c:v>4.9201593034059519</c:v>
                </c:pt>
                <c:pt idx="83">
                  <c:v>4.9533276666586064</c:v>
                </c:pt>
                <c:pt idx="84">
                  <c:v>4.9883704155653241</c:v>
                </c:pt>
                <c:pt idx="85">
                  <c:v>5.0255759003117753</c:v>
                </c:pt>
                <c:pt idx="86">
                  <c:v>5.0653014261025371</c:v>
                </c:pt>
                <c:pt idx="87">
                  <c:v>5.1079973214866801</c:v>
                </c:pt>
                <c:pt idx="88">
                  <c:v>5.1542425094393165</c:v>
                </c:pt>
                <c:pt idx="89">
                  <c:v>5.2047988828817591</c:v>
                </c:pt>
                <c:pt idx="90">
                  <c:v>5.2606978403536013</c:v>
                </c:pt>
                <c:pt idx="91">
                  <c:v>5.3233849085396665</c:v>
                </c:pt>
                <c:pt idx="92">
                  <c:v>5.3949766032160404</c:v>
                </c:pt>
                <c:pt idx="93">
                  <c:v>5.4787536009528113</c:v>
                </c:pt>
                <c:pt idx="94">
                  <c:v>5.5802112417115834</c:v>
                </c:pt>
                <c:pt idx="95">
                  <c:v>5.7096504795465517</c:v>
                </c:pt>
                <c:pt idx="96">
                  <c:v>5.890196080028467</c:v>
                </c:pt>
                <c:pt idx="97">
                  <c:v>6.195635194597461</c:v>
                </c:pt>
                <c:pt idx="98">
                  <c:v>7</c:v>
                </c:pt>
                <c:pt idx="99">
                  <c:v>9.999999999999913</c:v>
                </c:pt>
                <c:pt idx="100">
                  <c:v>10.301029995663937</c:v>
                </c:pt>
                <c:pt idx="101">
                  <c:v>10.477121254719632</c:v>
                </c:pt>
                <c:pt idx="102">
                  <c:v>10.602059991327939</c:v>
                </c:pt>
                <c:pt idx="103">
                  <c:v>10.698970004336001</c:v>
                </c:pt>
                <c:pt idx="104">
                  <c:v>10.778151250383628</c:v>
                </c:pt>
                <c:pt idx="105">
                  <c:v>10.845098040014243</c:v>
                </c:pt>
                <c:pt idx="106">
                  <c:v>10.903089986991931</c:v>
                </c:pt>
                <c:pt idx="107">
                  <c:v>10.954242509439315</c:v>
                </c:pt>
                <c:pt idx="108">
                  <c:v>10.999999999999989</c:v>
                </c:pt>
                <c:pt idx="109">
                  <c:v>11.041392685158216</c:v>
                </c:pt>
                <c:pt idx="110">
                  <c:v>11.079181246047616</c:v>
                </c:pt>
                <c:pt idx="111">
                  <c:v>11.113943352306828</c:v>
                </c:pt>
                <c:pt idx="112">
                  <c:v>11.146128035678231</c:v>
                </c:pt>
                <c:pt idx="113">
                  <c:v>11.176091259055674</c:v>
                </c:pt>
                <c:pt idx="114">
                  <c:v>11.204119982655918</c:v>
                </c:pt>
                <c:pt idx="115">
                  <c:v>11.230448921378267</c:v>
                </c:pt>
                <c:pt idx="116">
                  <c:v>11.255272505103299</c:v>
                </c:pt>
                <c:pt idx="117">
                  <c:v>11.278753600952824</c:v>
                </c:pt>
                <c:pt idx="118">
                  <c:v>11.301029995663976</c:v>
                </c:pt>
                <c:pt idx="119">
                  <c:v>11.322219294733914</c:v>
                </c:pt>
                <c:pt idx="120">
                  <c:v>11.342422680822201</c:v>
                </c:pt>
                <c:pt idx="121">
                  <c:v>11.361727836017588</c:v>
                </c:pt>
                <c:pt idx="122">
                  <c:v>11.380211241711601</c:v>
                </c:pt>
                <c:pt idx="123">
                  <c:v>11.397940008672032</c:v>
                </c:pt>
                <c:pt idx="124">
                  <c:v>11.414973347970813</c:v>
                </c:pt>
                <c:pt idx="125">
                  <c:v>11.431363764158982</c:v>
                </c:pt>
                <c:pt idx="126">
                  <c:v>11.447158031342214</c:v>
                </c:pt>
                <c:pt idx="127">
                  <c:v>11.462397997898952</c:v>
                </c:pt>
                <c:pt idx="128">
                  <c:v>11.477121254719657</c:v>
                </c:pt>
                <c:pt idx="129">
                  <c:v>11.491361693834268</c:v>
                </c:pt>
                <c:pt idx="130">
                  <c:v>11.505149978319901</c:v>
                </c:pt>
                <c:pt idx="131">
                  <c:v>11.518513939877883</c:v>
                </c:pt>
                <c:pt idx="132">
                  <c:v>11.531478917042252</c:v>
                </c:pt>
                <c:pt idx="133">
                  <c:v>11.544068044350272</c:v>
                </c:pt>
                <c:pt idx="134">
                  <c:v>11.556302500767284</c:v>
                </c:pt>
                <c:pt idx="135">
                  <c:v>11.568201724066991</c:v>
                </c:pt>
                <c:pt idx="136">
                  <c:v>11.579783596616807</c:v>
                </c:pt>
                <c:pt idx="137">
                  <c:v>11.591064607026496</c:v>
                </c:pt>
                <c:pt idx="138">
                  <c:v>11.602059991327959</c:v>
                </c:pt>
                <c:pt idx="139">
                  <c:v>11.612783856719732</c:v>
                </c:pt>
                <c:pt idx="140">
                  <c:v>11.623249290397897</c:v>
                </c:pt>
                <c:pt idx="141">
                  <c:v>11.633468455579584</c:v>
                </c:pt>
                <c:pt idx="142">
                  <c:v>11.643452676486184</c:v>
                </c:pt>
                <c:pt idx="143">
                  <c:v>11.65321251377534</c:v>
                </c:pt>
                <c:pt idx="144">
                  <c:v>11.662757831681571</c:v>
                </c:pt>
                <c:pt idx="145">
                  <c:v>11.672097857935714</c:v>
                </c:pt>
                <c:pt idx="146">
                  <c:v>11.681241237375584</c:v>
                </c:pt>
                <c:pt idx="147">
                  <c:v>11.69019608002851</c:v>
                </c:pt>
                <c:pt idx="148">
                  <c:v>11.698970004336015</c:v>
                </c:pt>
                <c:pt idx="149">
                  <c:v>11.707570176097933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171-4B8C-B7EC-B197654D45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1481328"/>
        <c:axId val="461481656"/>
      </c:scatterChart>
      <c:valAx>
        <c:axId val="4614813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Volume of base added (mL)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1481656"/>
        <c:crosses val="autoZero"/>
        <c:crossBetween val="midCat"/>
      </c:valAx>
      <c:valAx>
        <c:axId val="461481656"/>
        <c:scaling>
          <c:orientation val="minMax"/>
          <c:max val="1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pH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14813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Titration of Benzoic Acid with NaOH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Titration</c:v>
          </c:tx>
          <c:spPr>
            <a:ln w="1270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circle"/>
            <c:size val="3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'Syn Data'!$A$8:$A$157</c:f>
              <c:numCache>
                <c:formatCode>General</c:formatCode>
                <c:ptCount val="150"/>
                <c:pt idx="0">
                  <c:v>0</c:v>
                </c:pt>
                <c:pt idx="1">
                  <c:v>0.01</c:v>
                </c:pt>
                <c:pt idx="2">
                  <c:v>0.1</c:v>
                </c:pt>
                <c:pt idx="3">
                  <c:v>0.5</c:v>
                </c:pt>
                <c:pt idx="4">
                  <c:v>0.6</c:v>
                </c:pt>
                <c:pt idx="5">
                  <c:v>0.7</c:v>
                </c:pt>
                <c:pt idx="6">
                  <c:v>0.79999999999999993</c:v>
                </c:pt>
                <c:pt idx="7">
                  <c:v>0.89999999999999991</c:v>
                </c:pt>
                <c:pt idx="8">
                  <c:v>0.99999999999999989</c:v>
                </c:pt>
                <c:pt idx="9">
                  <c:v>1.0999999999999999</c:v>
                </c:pt>
                <c:pt idx="10">
                  <c:v>1.2</c:v>
                </c:pt>
                <c:pt idx="11">
                  <c:v>1.3</c:v>
                </c:pt>
                <c:pt idx="12">
                  <c:v>1.4000000000000001</c:v>
                </c:pt>
                <c:pt idx="13">
                  <c:v>1.5000000000000002</c:v>
                </c:pt>
                <c:pt idx="14">
                  <c:v>1.6000000000000003</c:v>
                </c:pt>
                <c:pt idx="15">
                  <c:v>1.7000000000000004</c:v>
                </c:pt>
                <c:pt idx="16">
                  <c:v>1.8000000000000005</c:v>
                </c:pt>
                <c:pt idx="17">
                  <c:v>1.9000000000000006</c:v>
                </c:pt>
                <c:pt idx="18">
                  <c:v>2.0000000000000004</c:v>
                </c:pt>
                <c:pt idx="19">
                  <c:v>2.1000000000000005</c:v>
                </c:pt>
                <c:pt idx="20">
                  <c:v>2.2000000000000006</c:v>
                </c:pt>
                <c:pt idx="21">
                  <c:v>2.3000000000000007</c:v>
                </c:pt>
                <c:pt idx="22">
                  <c:v>2.4000000000000008</c:v>
                </c:pt>
                <c:pt idx="23">
                  <c:v>2.5000000000000009</c:v>
                </c:pt>
                <c:pt idx="24">
                  <c:v>2.600000000000001</c:v>
                </c:pt>
                <c:pt idx="25">
                  <c:v>2.7000000000000011</c:v>
                </c:pt>
                <c:pt idx="26">
                  <c:v>2.8000000000000012</c:v>
                </c:pt>
                <c:pt idx="27">
                  <c:v>2.9000000000000012</c:v>
                </c:pt>
                <c:pt idx="28">
                  <c:v>3.0000000000000013</c:v>
                </c:pt>
                <c:pt idx="29">
                  <c:v>3.1000000000000014</c:v>
                </c:pt>
                <c:pt idx="30">
                  <c:v>3.2000000000000015</c:v>
                </c:pt>
                <c:pt idx="31">
                  <c:v>3.3000000000000016</c:v>
                </c:pt>
                <c:pt idx="32">
                  <c:v>3.4000000000000017</c:v>
                </c:pt>
                <c:pt idx="33">
                  <c:v>3.5000000000000018</c:v>
                </c:pt>
                <c:pt idx="34">
                  <c:v>3.6000000000000019</c:v>
                </c:pt>
                <c:pt idx="35">
                  <c:v>3.700000000000002</c:v>
                </c:pt>
                <c:pt idx="36">
                  <c:v>3.800000000000002</c:v>
                </c:pt>
                <c:pt idx="37">
                  <c:v>3.9000000000000021</c:v>
                </c:pt>
                <c:pt idx="38">
                  <c:v>4.0000000000000018</c:v>
                </c:pt>
                <c:pt idx="39">
                  <c:v>4.1000000000000014</c:v>
                </c:pt>
                <c:pt idx="40">
                  <c:v>4.2000000000000011</c:v>
                </c:pt>
                <c:pt idx="41">
                  <c:v>4.3000000000000007</c:v>
                </c:pt>
                <c:pt idx="42">
                  <c:v>4.4000000000000004</c:v>
                </c:pt>
                <c:pt idx="43">
                  <c:v>4.5</c:v>
                </c:pt>
                <c:pt idx="44">
                  <c:v>4.5999999999999996</c:v>
                </c:pt>
                <c:pt idx="45">
                  <c:v>4.6999999999999993</c:v>
                </c:pt>
                <c:pt idx="46">
                  <c:v>4.7999999999999989</c:v>
                </c:pt>
                <c:pt idx="47">
                  <c:v>4.8999999999999986</c:v>
                </c:pt>
                <c:pt idx="48">
                  <c:v>4.9999999999999982</c:v>
                </c:pt>
                <c:pt idx="49">
                  <c:v>5.0999999999999979</c:v>
                </c:pt>
                <c:pt idx="50">
                  <c:v>5.1999999999999975</c:v>
                </c:pt>
                <c:pt idx="51">
                  <c:v>5.2999999999999972</c:v>
                </c:pt>
                <c:pt idx="52">
                  <c:v>5.3999999999999968</c:v>
                </c:pt>
                <c:pt idx="53">
                  <c:v>5.4999999999999964</c:v>
                </c:pt>
                <c:pt idx="54">
                  <c:v>5.5999999999999961</c:v>
                </c:pt>
                <c:pt idx="55">
                  <c:v>5.6999999999999957</c:v>
                </c:pt>
                <c:pt idx="56">
                  <c:v>5.7999999999999954</c:v>
                </c:pt>
                <c:pt idx="57">
                  <c:v>5.899999999999995</c:v>
                </c:pt>
                <c:pt idx="58">
                  <c:v>5.9999999999999947</c:v>
                </c:pt>
                <c:pt idx="59">
                  <c:v>6.0999999999999943</c:v>
                </c:pt>
                <c:pt idx="60">
                  <c:v>6.199999999999994</c:v>
                </c:pt>
                <c:pt idx="61">
                  <c:v>6.2999999999999936</c:v>
                </c:pt>
                <c:pt idx="62">
                  <c:v>6.3999999999999932</c:v>
                </c:pt>
                <c:pt idx="63">
                  <c:v>6.4999999999999929</c:v>
                </c:pt>
                <c:pt idx="64">
                  <c:v>6.5999999999999925</c:v>
                </c:pt>
                <c:pt idx="65">
                  <c:v>6.6999999999999922</c:v>
                </c:pt>
                <c:pt idx="66">
                  <c:v>6.7999999999999918</c:v>
                </c:pt>
                <c:pt idx="67">
                  <c:v>6.8999999999999915</c:v>
                </c:pt>
                <c:pt idx="68">
                  <c:v>6.9999999999999911</c:v>
                </c:pt>
                <c:pt idx="69">
                  <c:v>7.0999999999999908</c:v>
                </c:pt>
                <c:pt idx="70">
                  <c:v>7.1999999999999904</c:v>
                </c:pt>
                <c:pt idx="71">
                  <c:v>7.2999999999999901</c:v>
                </c:pt>
                <c:pt idx="72">
                  <c:v>7.3999999999999897</c:v>
                </c:pt>
                <c:pt idx="73">
                  <c:v>7.4999999999999893</c:v>
                </c:pt>
                <c:pt idx="74">
                  <c:v>7.599999999999989</c:v>
                </c:pt>
                <c:pt idx="75">
                  <c:v>7.6999999999999886</c:v>
                </c:pt>
                <c:pt idx="76">
                  <c:v>7.7999999999999883</c:v>
                </c:pt>
                <c:pt idx="77">
                  <c:v>7.8999999999999879</c:v>
                </c:pt>
                <c:pt idx="78">
                  <c:v>7.9999999999999876</c:v>
                </c:pt>
                <c:pt idx="79">
                  <c:v>8.0999999999999872</c:v>
                </c:pt>
                <c:pt idx="80">
                  <c:v>8.1999999999999869</c:v>
                </c:pt>
                <c:pt idx="81">
                  <c:v>8.2999999999999865</c:v>
                </c:pt>
                <c:pt idx="82">
                  <c:v>8.3999999999999861</c:v>
                </c:pt>
                <c:pt idx="83">
                  <c:v>8.4999999999999858</c:v>
                </c:pt>
                <c:pt idx="84">
                  <c:v>8.5999999999999854</c:v>
                </c:pt>
                <c:pt idx="85">
                  <c:v>8.6999999999999851</c:v>
                </c:pt>
                <c:pt idx="86">
                  <c:v>8.7999999999999847</c:v>
                </c:pt>
                <c:pt idx="87">
                  <c:v>8.8999999999999844</c:v>
                </c:pt>
                <c:pt idx="88">
                  <c:v>8.999999999999984</c:v>
                </c:pt>
                <c:pt idx="89">
                  <c:v>9.0999999999999837</c:v>
                </c:pt>
                <c:pt idx="90">
                  <c:v>9.1999999999999833</c:v>
                </c:pt>
                <c:pt idx="91">
                  <c:v>9.2999999999999829</c:v>
                </c:pt>
                <c:pt idx="92">
                  <c:v>9.3999999999999826</c:v>
                </c:pt>
                <c:pt idx="93">
                  <c:v>9.4999999999999822</c:v>
                </c:pt>
                <c:pt idx="94">
                  <c:v>9.5999999999999819</c:v>
                </c:pt>
                <c:pt idx="95">
                  <c:v>9.6999999999999815</c:v>
                </c:pt>
                <c:pt idx="96">
                  <c:v>9.7999999999999812</c:v>
                </c:pt>
                <c:pt idx="97">
                  <c:v>9.8999999999999808</c:v>
                </c:pt>
                <c:pt idx="98">
                  <c:v>9.9999999999999805</c:v>
                </c:pt>
                <c:pt idx="99">
                  <c:v>10.09999999999998</c:v>
                </c:pt>
                <c:pt idx="100">
                  <c:v>10.19999999999998</c:v>
                </c:pt>
                <c:pt idx="101">
                  <c:v>10.299999999999979</c:v>
                </c:pt>
                <c:pt idx="102">
                  <c:v>10.399999999999979</c:v>
                </c:pt>
                <c:pt idx="103">
                  <c:v>10.499999999999979</c:v>
                </c:pt>
                <c:pt idx="104">
                  <c:v>10.599999999999978</c:v>
                </c:pt>
                <c:pt idx="105">
                  <c:v>10.699999999999978</c:v>
                </c:pt>
                <c:pt idx="106">
                  <c:v>10.799999999999978</c:v>
                </c:pt>
                <c:pt idx="107">
                  <c:v>10.899999999999977</c:v>
                </c:pt>
                <c:pt idx="108">
                  <c:v>10.999999999999977</c:v>
                </c:pt>
                <c:pt idx="109">
                  <c:v>11.099999999999977</c:v>
                </c:pt>
                <c:pt idx="110">
                  <c:v>11.199999999999976</c:v>
                </c:pt>
                <c:pt idx="111">
                  <c:v>11.299999999999976</c:v>
                </c:pt>
                <c:pt idx="112">
                  <c:v>11.399999999999975</c:v>
                </c:pt>
                <c:pt idx="113">
                  <c:v>11.499999999999975</c:v>
                </c:pt>
                <c:pt idx="114">
                  <c:v>11.599999999999975</c:v>
                </c:pt>
                <c:pt idx="115">
                  <c:v>11.699999999999974</c:v>
                </c:pt>
                <c:pt idx="116">
                  <c:v>11.799999999999974</c:v>
                </c:pt>
                <c:pt idx="117">
                  <c:v>11.899999999999974</c:v>
                </c:pt>
                <c:pt idx="118">
                  <c:v>11.999999999999973</c:v>
                </c:pt>
                <c:pt idx="119">
                  <c:v>12.099999999999973</c:v>
                </c:pt>
                <c:pt idx="120">
                  <c:v>12.199999999999973</c:v>
                </c:pt>
                <c:pt idx="121">
                  <c:v>12.299999999999972</c:v>
                </c:pt>
                <c:pt idx="122">
                  <c:v>12.399999999999972</c:v>
                </c:pt>
                <c:pt idx="123">
                  <c:v>12.499999999999972</c:v>
                </c:pt>
                <c:pt idx="124">
                  <c:v>12.599999999999971</c:v>
                </c:pt>
                <c:pt idx="125">
                  <c:v>12.699999999999971</c:v>
                </c:pt>
                <c:pt idx="126">
                  <c:v>12.799999999999971</c:v>
                </c:pt>
                <c:pt idx="127">
                  <c:v>12.89999999999997</c:v>
                </c:pt>
                <c:pt idx="128">
                  <c:v>12.99999999999997</c:v>
                </c:pt>
                <c:pt idx="129">
                  <c:v>13.099999999999969</c:v>
                </c:pt>
                <c:pt idx="130">
                  <c:v>13.199999999999969</c:v>
                </c:pt>
                <c:pt idx="131">
                  <c:v>13.299999999999969</c:v>
                </c:pt>
                <c:pt idx="132">
                  <c:v>13.399999999999968</c:v>
                </c:pt>
                <c:pt idx="133">
                  <c:v>13.499999999999968</c:v>
                </c:pt>
                <c:pt idx="134">
                  <c:v>13.599999999999968</c:v>
                </c:pt>
                <c:pt idx="135">
                  <c:v>13.699999999999967</c:v>
                </c:pt>
                <c:pt idx="136">
                  <c:v>13.799999999999967</c:v>
                </c:pt>
                <c:pt idx="137">
                  <c:v>13.899999999999967</c:v>
                </c:pt>
                <c:pt idx="138">
                  <c:v>13.999999999999966</c:v>
                </c:pt>
                <c:pt idx="139">
                  <c:v>14.099999999999966</c:v>
                </c:pt>
                <c:pt idx="140">
                  <c:v>14.199999999999966</c:v>
                </c:pt>
                <c:pt idx="141">
                  <c:v>14.299999999999965</c:v>
                </c:pt>
                <c:pt idx="142">
                  <c:v>14.399999999999965</c:v>
                </c:pt>
                <c:pt idx="143">
                  <c:v>14.499999999999964</c:v>
                </c:pt>
                <c:pt idx="144">
                  <c:v>14.599999999999964</c:v>
                </c:pt>
                <c:pt idx="145">
                  <c:v>14.699999999999964</c:v>
                </c:pt>
                <c:pt idx="146">
                  <c:v>14.799999999999963</c:v>
                </c:pt>
                <c:pt idx="147">
                  <c:v>14.899999999999963</c:v>
                </c:pt>
                <c:pt idx="148">
                  <c:v>14.999999999999963</c:v>
                </c:pt>
                <c:pt idx="149">
                  <c:v>15.099999999999962</c:v>
                </c:pt>
              </c:numCache>
            </c:numRef>
          </c:xVal>
          <c:yVal>
            <c:numRef>
              <c:f>'Syn Data'!$B$8:$B$157</c:f>
              <c:numCache>
                <c:formatCode>0.00E+00</c:formatCode>
                <c:ptCount val="150"/>
                <c:pt idx="0">
                  <c:v>0.18837535480104972</c:v>
                </c:pt>
                <c:pt idx="1">
                  <c:v>1.2004345117740178</c:v>
                </c:pt>
                <c:pt idx="2">
                  <c:v>2.2043648054024501</c:v>
                </c:pt>
                <c:pt idx="3">
                  <c:v>2.9212463990471713</c:v>
                </c:pt>
                <c:pt idx="4">
                  <c:v>3.0050233967839448</c:v>
                </c:pt>
                <c:pt idx="5">
                  <c:v>3.0766150914603214</c:v>
                </c:pt>
                <c:pt idx="6">
                  <c:v>3.1393021596463884</c:v>
                </c:pt>
                <c:pt idx="7">
                  <c:v>3.1952011171182315</c:v>
                </c:pt>
                <c:pt idx="8">
                  <c:v>3.245757490560675</c:v>
                </c:pt>
                <c:pt idx="9">
                  <c:v>3.2920026785133123</c:v>
                </c:pt>
                <c:pt idx="10">
                  <c:v>3.3346985738974562</c:v>
                </c:pt>
                <c:pt idx="11">
                  <c:v>3.3744240996882184</c:v>
                </c:pt>
                <c:pt idx="12">
                  <c:v>3.4116295844346705</c:v>
                </c:pt>
                <c:pt idx="13">
                  <c:v>3.4466723333413887</c:v>
                </c:pt>
                <c:pt idx="14">
                  <c:v>3.4798406965940432</c:v>
                </c:pt>
                <c:pt idx="15">
                  <c:v>3.5113708290022001</c:v>
                </c:pt>
                <c:pt idx="16">
                  <c:v>3.5414586527195899</c:v>
                </c:pt>
                <c:pt idx="17">
                  <c:v>3.5702685820741795</c:v>
                </c:pt>
                <c:pt idx="18">
                  <c:v>3.5979400086720377</c:v>
                </c:pt>
                <c:pt idx="19">
                  <c:v>3.6245922034434779</c:v>
                </c:pt>
                <c:pt idx="20">
                  <c:v>3.650328078131726</c:v>
                </c:pt>
                <c:pt idx="21">
                  <c:v>3.6752371108451114</c:v>
                </c:pt>
                <c:pt idx="22">
                  <c:v>3.6993976494308152</c:v>
                </c:pt>
                <c:pt idx="23">
                  <c:v>3.7228787452803376</c:v>
                </c:pt>
                <c:pt idx="24">
                  <c:v>3.7457416282398421</c:v>
                </c:pt>
                <c:pt idx="25">
                  <c:v>3.7680409040385316</c:v>
                </c:pt>
                <c:pt idx="26">
                  <c:v>3.7898255349109511</c:v>
                </c:pt>
                <c:pt idx="27">
                  <c:v>3.8111396491798812</c:v>
                </c:pt>
                <c:pt idx="28">
                  <c:v>3.8320232147054059</c:v>
                </c:pt>
                <c:pt idx="29">
                  <c:v>3.8525126030970176</c:v>
                </c:pt>
                <c:pt idx="30">
                  <c:v>3.8726410656136698</c:v>
                </c:pt>
                <c:pt idx="31">
                  <c:v>3.8924391371770612</c:v>
                </c:pt>
                <c:pt idx="32">
                  <c:v>3.9119349815003868</c:v>
                </c:pt>
                <c:pt idx="33">
                  <c:v>3.9311546877074202</c:v>
                </c:pt>
                <c:pt idx="34">
                  <c:v>3.9501225267834004</c:v>
                </c:pt>
                <c:pt idx="35">
                  <c:v>3.9688611746134135</c:v>
                </c:pt>
                <c:pt idx="36">
                  <c:v>3.9873919071185568</c:v>
                </c:pt>
                <c:pt idx="37">
                  <c:v>4.0057347720157326</c:v>
                </c:pt>
                <c:pt idx="38">
                  <c:v>4.0239087409443188</c:v>
                </c:pt>
                <c:pt idx="39">
                  <c:v>4.0419318450775918</c:v>
                </c:pt>
                <c:pt idx="40">
                  <c:v>4.0598212968349632</c:v>
                </c:pt>
                <c:pt idx="41">
                  <c:v>4.0775935999070949</c:v>
                </c:pt>
                <c:pt idx="42">
                  <c:v>4.0952646494799874</c:v>
                </c:pt>
                <c:pt idx="43">
                  <c:v>4.1128498242811</c:v>
                </c:pt>
                <c:pt idx="44">
                  <c:v>4.1303640718586054</c:v>
                </c:pt>
                <c:pt idx="45">
                  <c:v>4.1478219883349281</c:v>
                </c:pt>
                <c:pt idx="46">
                  <c:v>4.1652378937407875</c:v>
                </c:pt>
                <c:pt idx="47">
                  <c:v>4.1826259039305773</c:v>
                </c:pt>
                <c:pt idx="48">
                  <c:v>4.2</c:v>
                </c:pt>
                <c:pt idx="49">
                  <c:v>4.2173740960694222</c:v>
                </c:pt>
                <c:pt idx="50">
                  <c:v>4.234762106259212</c:v>
                </c:pt>
                <c:pt idx="51">
                  <c:v>4.2521780116650714</c:v>
                </c:pt>
                <c:pt idx="52">
                  <c:v>4.269635928141394</c:v>
                </c:pt>
                <c:pt idx="53">
                  <c:v>4.2871501757188994</c:v>
                </c:pt>
                <c:pt idx="54">
                  <c:v>4.3047353505200121</c:v>
                </c:pt>
                <c:pt idx="55">
                  <c:v>4.3224064000929046</c:v>
                </c:pt>
                <c:pt idx="56">
                  <c:v>4.3401787031650363</c:v>
                </c:pt>
                <c:pt idx="57">
                  <c:v>4.3580681549224076</c:v>
                </c:pt>
                <c:pt idx="58">
                  <c:v>4.3760912590556806</c:v>
                </c:pt>
                <c:pt idx="59">
                  <c:v>4.3942652279842669</c:v>
                </c:pt>
                <c:pt idx="60">
                  <c:v>4.4126080928814426</c:v>
                </c:pt>
                <c:pt idx="61">
                  <c:v>4.4311388253865855</c:v>
                </c:pt>
                <c:pt idx="62">
                  <c:v>4.4498774732165982</c:v>
                </c:pt>
                <c:pt idx="63">
                  <c:v>4.4688453122925784</c:v>
                </c:pt>
                <c:pt idx="64">
                  <c:v>4.4880650184996123</c:v>
                </c:pt>
                <c:pt idx="65">
                  <c:v>4.5075608628229373</c:v>
                </c:pt>
                <c:pt idx="66">
                  <c:v>4.5273589343863287</c:v>
                </c:pt>
                <c:pt idx="67">
                  <c:v>4.547487396902981</c:v>
                </c:pt>
                <c:pt idx="68">
                  <c:v>4.5679767852945927</c:v>
                </c:pt>
                <c:pt idx="69">
                  <c:v>4.5888603508201173</c:v>
                </c:pt>
                <c:pt idx="70">
                  <c:v>4.610174465089047</c:v>
                </c:pt>
                <c:pt idx="71">
                  <c:v>4.6319590959614665</c:v>
                </c:pt>
                <c:pt idx="72">
                  <c:v>4.6542583717601556</c:v>
                </c:pt>
                <c:pt idx="73">
                  <c:v>4.6771212547196601</c:v>
                </c:pt>
                <c:pt idx="74">
                  <c:v>4.7006023505691825</c:v>
                </c:pt>
                <c:pt idx="75">
                  <c:v>4.7247628891548858</c:v>
                </c:pt>
                <c:pt idx="76">
                  <c:v>4.7496719218682708</c:v>
                </c:pt>
                <c:pt idx="77">
                  <c:v>4.7754077965565189</c:v>
                </c:pt>
                <c:pt idx="78">
                  <c:v>4.8020599913279591</c:v>
                </c:pt>
                <c:pt idx="79">
                  <c:v>4.8297314179258173</c:v>
                </c:pt>
                <c:pt idx="80">
                  <c:v>4.858541347280406</c:v>
                </c:pt>
                <c:pt idx="81">
                  <c:v>4.8886291709977954</c:v>
                </c:pt>
                <c:pt idx="82">
                  <c:v>4.9201593034059519</c:v>
                </c:pt>
                <c:pt idx="83">
                  <c:v>4.9533276666586064</c:v>
                </c:pt>
                <c:pt idx="84">
                  <c:v>4.9883704155653241</c:v>
                </c:pt>
                <c:pt idx="85">
                  <c:v>5.0255759003117753</c:v>
                </c:pt>
                <c:pt idx="86">
                  <c:v>5.0653014261025371</c:v>
                </c:pt>
                <c:pt idx="87">
                  <c:v>5.1079973214866801</c:v>
                </c:pt>
                <c:pt idx="88">
                  <c:v>5.1542425094393165</c:v>
                </c:pt>
                <c:pt idx="89">
                  <c:v>5.2047988828817591</c:v>
                </c:pt>
                <c:pt idx="90">
                  <c:v>5.2606978403536013</c:v>
                </c:pt>
                <c:pt idx="91">
                  <c:v>5.3233849085396665</c:v>
                </c:pt>
                <c:pt idx="92">
                  <c:v>5.3949766032160404</c:v>
                </c:pt>
                <c:pt idx="93">
                  <c:v>5.4787536009528113</c:v>
                </c:pt>
                <c:pt idx="94">
                  <c:v>5.5802112417115834</c:v>
                </c:pt>
                <c:pt idx="95">
                  <c:v>5.7096504795465517</c:v>
                </c:pt>
                <c:pt idx="96">
                  <c:v>5.890196080028467</c:v>
                </c:pt>
                <c:pt idx="97">
                  <c:v>6.195635194597461</c:v>
                </c:pt>
                <c:pt idx="98">
                  <c:v>7</c:v>
                </c:pt>
                <c:pt idx="99">
                  <c:v>9.999999999999913</c:v>
                </c:pt>
                <c:pt idx="100">
                  <c:v>10.301029995663937</c:v>
                </c:pt>
                <c:pt idx="101">
                  <c:v>10.477121254719632</c:v>
                </c:pt>
                <c:pt idx="102">
                  <c:v>10.602059991327939</c:v>
                </c:pt>
                <c:pt idx="103">
                  <c:v>10.698970004336001</c:v>
                </c:pt>
                <c:pt idx="104">
                  <c:v>10.778151250383628</c:v>
                </c:pt>
                <c:pt idx="105">
                  <c:v>10.845098040014243</c:v>
                </c:pt>
                <c:pt idx="106">
                  <c:v>10.903089986991931</c:v>
                </c:pt>
                <c:pt idx="107">
                  <c:v>10.954242509439315</c:v>
                </c:pt>
                <c:pt idx="108">
                  <c:v>10.999999999999989</c:v>
                </c:pt>
                <c:pt idx="109">
                  <c:v>11.041392685158216</c:v>
                </c:pt>
                <c:pt idx="110">
                  <c:v>11.079181246047616</c:v>
                </c:pt>
                <c:pt idx="111">
                  <c:v>11.113943352306828</c:v>
                </c:pt>
                <c:pt idx="112">
                  <c:v>11.146128035678231</c:v>
                </c:pt>
                <c:pt idx="113">
                  <c:v>11.176091259055674</c:v>
                </c:pt>
                <c:pt idx="114">
                  <c:v>11.204119982655918</c:v>
                </c:pt>
                <c:pt idx="115">
                  <c:v>11.230448921378267</c:v>
                </c:pt>
                <c:pt idx="116">
                  <c:v>11.255272505103299</c:v>
                </c:pt>
                <c:pt idx="117">
                  <c:v>11.278753600952824</c:v>
                </c:pt>
                <c:pt idx="118">
                  <c:v>11.301029995663976</c:v>
                </c:pt>
                <c:pt idx="119">
                  <c:v>11.322219294733914</c:v>
                </c:pt>
                <c:pt idx="120">
                  <c:v>11.342422680822201</c:v>
                </c:pt>
                <c:pt idx="121">
                  <c:v>11.361727836017588</c:v>
                </c:pt>
                <c:pt idx="122">
                  <c:v>11.380211241711601</c:v>
                </c:pt>
                <c:pt idx="123">
                  <c:v>11.397940008672032</c:v>
                </c:pt>
                <c:pt idx="124">
                  <c:v>11.414973347970813</c:v>
                </c:pt>
                <c:pt idx="125">
                  <c:v>11.431363764158982</c:v>
                </c:pt>
                <c:pt idx="126">
                  <c:v>11.447158031342214</c:v>
                </c:pt>
                <c:pt idx="127">
                  <c:v>11.462397997898952</c:v>
                </c:pt>
                <c:pt idx="128">
                  <c:v>11.477121254719657</c:v>
                </c:pt>
                <c:pt idx="129">
                  <c:v>11.491361693834268</c:v>
                </c:pt>
                <c:pt idx="130">
                  <c:v>11.505149978319901</c:v>
                </c:pt>
                <c:pt idx="131">
                  <c:v>11.518513939877883</c:v>
                </c:pt>
                <c:pt idx="132">
                  <c:v>11.531478917042252</c:v>
                </c:pt>
                <c:pt idx="133">
                  <c:v>11.544068044350272</c:v>
                </c:pt>
                <c:pt idx="134">
                  <c:v>11.556302500767284</c:v>
                </c:pt>
                <c:pt idx="135">
                  <c:v>11.568201724066991</c:v>
                </c:pt>
                <c:pt idx="136">
                  <c:v>11.579783596616807</c:v>
                </c:pt>
                <c:pt idx="137">
                  <c:v>11.591064607026496</c:v>
                </c:pt>
                <c:pt idx="138">
                  <c:v>11.602059991327959</c:v>
                </c:pt>
                <c:pt idx="139">
                  <c:v>11.612783856719732</c:v>
                </c:pt>
                <c:pt idx="140">
                  <c:v>11.623249290397897</c:v>
                </c:pt>
                <c:pt idx="141">
                  <c:v>11.633468455579584</c:v>
                </c:pt>
                <c:pt idx="142">
                  <c:v>11.643452676486184</c:v>
                </c:pt>
                <c:pt idx="143">
                  <c:v>11.65321251377534</c:v>
                </c:pt>
                <c:pt idx="144">
                  <c:v>11.662757831681571</c:v>
                </c:pt>
                <c:pt idx="145">
                  <c:v>11.672097857935714</c:v>
                </c:pt>
                <c:pt idx="146">
                  <c:v>11.681241237375584</c:v>
                </c:pt>
                <c:pt idx="147">
                  <c:v>11.69019608002851</c:v>
                </c:pt>
                <c:pt idx="148">
                  <c:v>11.698970004336015</c:v>
                </c:pt>
                <c:pt idx="149">
                  <c:v>11.707570176097933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AF6-4337-A51E-BE0F3DCC81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1481328"/>
        <c:axId val="461481656"/>
      </c:scatterChart>
      <c:scatterChart>
        <c:scatterStyle val="lineMarker"/>
        <c:varyColors val="0"/>
        <c:ser>
          <c:idx val="1"/>
          <c:order val="1"/>
          <c:tx>
            <c:v>1st Derivative</c:v>
          </c:tx>
          <c:spPr>
            <a:ln w="19050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circle"/>
            <c:size val="3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xVal>
            <c:numRef>
              <c:f>'Syn Data'!$A$14:$A$157</c:f>
              <c:numCache>
                <c:formatCode>General</c:formatCode>
                <c:ptCount val="144"/>
                <c:pt idx="0">
                  <c:v>0.79999999999999993</c:v>
                </c:pt>
                <c:pt idx="1">
                  <c:v>0.89999999999999991</c:v>
                </c:pt>
                <c:pt idx="2">
                  <c:v>0.99999999999999989</c:v>
                </c:pt>
                <c:pt idx="3">
                  <c:v>1.0999999999999999</c:v>
                </c:pt>
                <c:pt idx="4">
                  <c:v>1.2</c:v>
                </c:pt>
                <c:pt idx="5">
                  <c:v>1.3</c:v>
                </c:pt>
                <c:pt idx="6">
                  <c:v>1.4000000000000001</c:v>
                </c:pt>
                <c:pt idx="7">
                  <c:v>1.5000000000000002</c:v>
                </c:pt>
                <c:pt idx="8">
                  <c:v>1.6000000000000003</c:v>
                </c:pt>
                <c:pt idx="9">
                  <c:v>1.7000000000000004</c:v>
                </c:pt>
                <c:pt idx="10">
                  <c:v>1.8000000000000005</c:v>
                </c:pt>
                <c:pt idx="11">
                  <c:v>1.9000000000000006</c:v>
                </c:pt>
                <c:pt idx="12">
                  <c:v>2.0000000000000004</c:v>
                </c:pt>
                <c:pt idx="13">
                  <c:v>2.1000000000000005</c:v>
                </c:pt>
                <c:pt idx="14">
                  <c:v>2.2000000000000006</c:v>
                </c:pt>
                <c:pt idx="15">
                  <c:v>2.3000000000000007</c:v>
                </c:pt>
                <c:pt idx="16">
                  <c:v>2.4000000000000008</c:v>
                </c:pt>
                <c:pt idx="17">
                  <c:v>2.5000000000000009</c:v>
                </c:pt>
                <c:pt idx="18">
                  <c:v>2.600000000000001</c:v>
                </c:pt>
                <c:pt idx="19">
                  <c:v>2.7000000000000011</c:v>
                </c:pt>
                <c:pt idx="20">
                  <c:v>2.8000000000000012</c:v>
                </c:pt>
                <c:pt idx="21">
                  <c:v>2.9000000000000012</c:v>
                </c:pt>
                <c:pt idx="22">
                  <c:v>3.0000000000000013</c:v>
                </c:pt>
                <c:pt idx="23">
                  <c:v>3.1000000000000014</c:v>
                </c:pt>
                <c:pt idx="24">
                  <c:v>3.2000000000000015</c:v>
                </c:pt>
                <c:pt idx="25">
                  <c:v>3.3000000000000016</c:v>
                </c:pt>
                <c:pt idx="26">
                  <c:v>3.4000000000000017</c:v>
                </c:pt>
                <c:pt idx="27">
                  <c:v>3.5000000000000018</c:v>
                </c:pt>
                <c:pt idx="28">
                  <c:v>3.6000000000000019</c:v>
                </c:pt>
                <c:pt idx="29">
                  <c:v>3.700000000000002</c:v>
                </c:pt>
                <c:pt idx="30">
                  <c:v>3.800000000000002</c:v>
                </c:pt>
                <c:pt idx="31">
                  <c:v>3.9000000000000021</c:v>
                </c:pt>
                <c:pt idx="32">
                  <c:v>4.0000000000000018</c:v>
                </c:pt>
                <c:pt idx="33">
                  <c:v>4.1000000000000014</c:v>
                </c:pt>
                <c:pt idx="34">
                  <c:v>4.2000000000000011</c:v>
                </c:pt>
                <c:pt idx="35">
                  <c:v>4.3000000000000007</c:v>
                </c:pt>
                <c:pt idx="36">
                  <c:v>4.4000000000000004</c:v>
                </c:pt>
                <c:pt idx="37">
                  <c:v>4.5</c:v>
                </c:pt>
                <c:pt idx="38">
                  <c:v>4.5999999999999996</c:v>
                </c:pt>
                <c:pt idx="39">
                  <c:v>4.6999999999999993</c:v>
                </c:pt>
                <c:pt idx="40">
                  <c:v>4.7999999999999989</c:v>
                </c:pt>
                <c:pt idx="41">
                  <c:v>4.8999999999999986</c:v>
                </c:pt>
                <c:pt idx="42">
                  <c:v>4.9999999999999982</c:v>
                </c:pt>
                <c:pt idx="43">
                  <c:v>5.0999999999999979</c:v>
                </c:pt>
                <c:pt idx="44">
                  <c:v>5.1999999999999975</c:v>
                </c:pt>
                <c:pt idx="45">
                  <c:v>5.2999999999999972</c:v>
                </c:pt>
                <c:pt idx="46">
                  <c:v>5.3999999999999968</c:v>
                </c:pt>
                <c:pt idx="47">
                  <c:v>5.4999999999999964</c:v>
                </c:pt>
                <c:pt idx="48">
                  <c:v>5.5999999999999961</c:v>
                </c:pt>
                <c:pt idx="49">
                  <c:v>5.6999999999999957</c:v>
                </c:pt>
                <c:pt idx="50">
                  <c:v>5.7999999999999954</c:v>
                </c:pt>
                <c:pt idx="51">
                  <c:v>5.899999999999995</c:v>
                </c:pt>
                <c:pt idx="52">
                  <c:v>5.9999999999999947</c:v>
                </c:pt>
                <c:pt idx="53">
                  <c:v>6.0999999999999943</c:v>
                </c:pt>
                <c:pt idx="54">
                  <c:v>6.199999999999994</c:v>
                </c:pt>
                <c:pt idx="55">
                  <c:v>6.2999999999999936</c:v>
                </c:pt>
                <c:pt idx="56">
                  <c:v>6.3999999999999932</c:v>
                </c:pt>
                <c:pt idx="57">
                  <c:v>6.4999999999999929</c:v>
                </c:pt>
                <c:pt idx="58">
                  <c:v>6.5999999999999925</c:v>
                </c:pt>
                <c:pt idx="59">
                  <c:v>6.6999999999999922</c:v>
                </c:pt>
                <c:pt idx="60">
                  <c:v>6.7999999999999918</c:v>
                </c:pt>
                <c:pt idx="61">
                  <c:v>6.8999999999999915</c:v>
                </c:pt>
                <c:pt idx="62">
                  <c:v>6.9999999999999911</c:v>
                </c:pt>
                <c:pt idx="63">
                  <c:v>7.0999999999999908</c:v>
                </c:pt>
                <c:pt idx="64">
                  <c:v>7.1999999999999904</c:v>
                </c:pt>
                <c:pt idx="65">
                  <c:v>7.2999999999999901</c:v>
                </c:pt>
                <c:pt idx="66">
                  <c:v>7.3999999999999897</c:v>
                </c:pt>
                <c:pt idx="67">
                  <c:v>7.4999999999999893</c:v>
                </c:pt>
                <c:pt idx="68">
                  <c:v>7.599999999999989</c:v>
                </c:pt>
                <c:pt idx="69">
                  <c:v>7.6999999999999886</c:v>
                </c:pt>
                <c:pt idx="70">
                  <c:v>7.7999999999999883</c:v>
                </c:pt>
                <c:pt idx="71">
                  <c:v>7.8999999999999879</c:v>
                </c:pt>
                <c:pt idx="72">
                  <c:v>7.9999999999999876</c:v>
                </c:pt>
                <c:pt idx="73">
                  <c:v>8.0999999999999872</c:v>
                </c:pt>
                <c:pt idx="74">
                  <c:v>8.1999999999999869</c:v>
                </c:pt>
                <c:pt idx="75">
                  <c:v>8.2999999999999865</c:v>
                </c:pt>
                <c:pt idx="76">
                  <c:v>8.3999999999999861</c:v>
                </c:pt>
                <c:pt idx="77">
                  <c:v>8.4999999999999858</c:v>
                </c:pt>
                <c:pt idx="78">
                  <c:v>8.5999999999999854</c:v>
                </c:pt>
                <c:pt idx="79">
                  <c:v>8.6999999999999851</c:v>
                </c:pt>
                <c:pt idx="80">
                  <c:v>8.7999999999999847</c:v>
                </c:pt>
                <c:pt idx="81">
                  <c:v>8.8999999999999844</c:v>
                </c:pt>
                <c:pt idx="82">
                  <c:v>8.999999999999984</c:v>
                </c:pt>
                <c:pt idx="83">
                  <c:v>9.0999999999999837</c:v>
                </c:pt>
                <c:pt idx="84">
                  <c:v>9.1999999999999833</c:v>
                </c:pt>
                <c:pt idx="85">
                  <c:v>9.2999999999999829</c:v>
                </c:pt>
                <c:pt idx="86">
                  <c:v>9.3999999999999826</c:v>
                </c:pt>
                <c:pt idx="87">
                  <c:v>9.4999999999999822</c:v>
                </c:pt>
                <c:pt idx="88">
                  <c:v>9.5999999999999819</c:v>
                </c:pt>
                <c:pt idx="89">
                  <c:v>9.6999999999999815</c:v>
                </c:pt>
                <c:pt idx="90">
                  <c:v>9.7999999999999812</c:v>
                </c:pt>
                <c:pt idx="91">
                  <c:v>9.8999999999999808</c:v>
                </c:pt>
                <c:pt idx="92">
                  <c:v>9.9999999999999805</c:v>
                </c:pt>
                <c:pt idx="93">
                  <c:v>10.09999999999998</c:v>
                </c:pt>
                <c:pt idx="94">
                  <c:v>10.19999999999998</c:v>
                </c:pt>
                <c:pt idx="95">
                  <c:v>10.299999999999979</c:v>
                </c:pt>
                <c:pt idx="96">
                  <c:v>10.399999999999979</c:v>
                </c:pt>
                <c:pt idx="97">
                  <c:v>10.499999999999979</c:v>
                </c:pt>
                <c:pt idx="98">
                  <c:v>10.599999999999978</c:v>
                </c:pt>
                <c:pt idx="99">
                  <c:v>10.699999999999978</c:v>
                </c:pt>
                <c:pt idx="100">
                  <c:v>10.799999999999978</c:v>
                </c:pt>
                <c:pt idx="101">
                  <c:v>10.899999999999977</c:v>
                </c:pt>
                <c:pt idx="102">
                  <c:v>10.999999999999977</c:v>
                </c:pt>
                <c:pt idx="103">
                  <c:v>11.099999999999977</c:v>
                </c:pt>
                <c:pt idx="104">
                  <c:v>11.199999999999976</c:v>
                </c:pt>
                <c:pt idx="105">
                  <c:v>11.299999999999976</c:v>
                </c:pt>
                <c:pt idx="106">
                  <c:v>11.399999999999975</c:v>
                </c:pt>
                <c:pt idx="107">
                  <c:v>11.499999999999975</c:v>
                </c:pt>
                <c:pt idx="108">
                  <c:v>11.599999999999975</c:v>
                </c:pt>
                <c:pt idx="109">
                  <c:v>11.699999999999974</c:v>
                </c:pt>
                <c:pt idx="110">
                  <c:v>11.799999999999974</c:v>
                </c:pt>
                <c:pt idx="111">
                  <c:v>11.899999999999974</c:v>
                </c:pt>
                <c:pt idx="112">
                  <c:v>11.999999999999973</c:v>
                </c:pt>
                <c:pt idx="113">
                  <c:v>12.099999999999973</c:v>
                </c:pt>
                <c:pt idx="114">
                  <c:v>12.199999999999973</c:v>
                </c:pt>
                <c:pt idx="115">
                  <c:v>12.299999999999972</c:v>
                </c:pt>
                <c:pt idx="116">
                  <c:v>12.399999999999972</c:v>
                </c:pt>
                <c:pt idx="117">
                  <c:v>12.499999999999972</c:v>
                </c:pt>
                <c:pt idx="118">
                  <c:v>12.599999999999971</c:v>
                </c:pt>
                <c:pt idx="119">
                  <c:v>12.699999999999971</c:v>
                </c:pt>
                <c:pt idx="120">
                  <c:v>12.799999999999971</c:v>
                </c:pt>
                <c:pt idx="121">
                  <c:v>12.89999999999997</c:v>
                </c:pt>
                <c:pt idx="122">
                  <c:v>12.99999999999997</c:v>
                </c:pt>
                <c:pt idx="123">
                  <c:v>13.099999999999969</c:v>
                </c:pt>
                <c:pt idx="124">
                  <c:v>13.199999999999969</c:v>
                </c:pt>
                <c:pt idx="125">
                  <c:v>13.299999999999969</c:v>
                </c:pt>
                <c:pt idx="126">
                  <c:v>13.399999999999968</c:v>
                </c:pt>
                <c:pt idx="127">
                  <c:v>13.499999999999968</c:v>
                </c:pt>
                <c:pt idx="128">
                  <c:v>13.599999999999968</c:v>
                </c:pt>
                <c:pt idx="129">
                  <c:v>13.699999999999967</c:v>
                </c:pt>
                <c:pt idx="130">
                  <c:v>13.799999999999967</c:v>
                </c:pt>
                <c:pt idx="131">
                  <c:v>13.899999999999967</c:v>
                </c:pt>
                <c:pt idx="132">
                  <c:v>13.999999999999966</c:v>
                </c:pt>
                <c:pt idx="133">
                  <c:v>14.099999999999966</c:v>
                </c:pt>
                <c:pt idx="134">
                  <c:v>14.199999999999966</c:v>
                </c:pt>
                <c:pt idx="135">
                  <c:v>14.299999999999965</c:v>
                </c:pt>
                <c:pt idx="136">
                  <c:v>14.399999999999965</c:v>
                </c:pt>
                <c:pt idx="137">
                  <c:v>14.499999999999964</c:v>
                </c:pt>
                <c:pt idx="138">
                  <c:v>14.599999999999964</c:v>
                </c:pt>
                <c:pt idx="139">
                  <c:v>14.699999999999964</c:v>
                </c:pt>
                <c:pt idx="140">
                  <c:v>14.799999999999963</c:v>
                </c:pt>
                <c:pt idx="141">
                  <c:v>14.899999999999963</c:v>
                </c:pt>
                <c:pt idx="142">
                  <c:v>14.999999999999963</c:v>
                </c:pt>
                <c:pt idx="143">
                  <c:v>15.099999999999962</c:v>
                </c:pt>
              </c:numCache>
            </c:numRef>
          </c:xVal>
          <c:yVal>
            <c:numRef>
              <c:f>'Syn Data'!$C$14:$C$157</c:f>
              <c:numCache>
                <c:formatCode>0.00E+00</c:formatCode>
                <c:ptCount val="144"/>
                <c:pt idx="0">
                  <c:v>6.2687068186066952E-2</c:v>
                </c:pt>
                <c:pt idx="1">
                  <c:v>5.5898957471843147E-2</c:v>
                </c:pt>
                <c:pt idx="2">
                  <c:v>5.0556373442443459E-2</c:v>
                </c:pt>
                <c:pt idx="3">
                  <c:v>4.6245187952637323E-2</c:v>
                </c:pt>
                <c:pt idx="4">
                  <c:v>4.2695895384143867E-2</c:v>
                </c:pt>
                <c:pt idx="5">
                  <c:v>3.9725525790762273E-2</c:v>
                </c:pt>
                <c:pt idx="6">
                  <c:v>3.7205484746452022E-2</c:v>
                </c:pt>
                <c:pt idx="7">
                  <c:v>3.5042748906718213E-2</c:v>
                </c:pt>
                <c:pt idx="8">
                  <c:v>3.3168363252654487E-2</c:v>
                </c:pt>
                <c:pt idx="9">
                  <c:v>3.1530132408156941E-2</c:v>
                </c:pt>
                <c:pt idx="10">
                  <c:v>3.0087823717389828E-2</c:v>
                </c:pt>
                <c:pt idx="11">
                  <c:v>2.8809929354589592E-2</c:v>
                </c:pt>
                <c:pt idx="12">
                  <c:v>2.7671426597858151E-2</c:v>
                </c:pt>
                <c:pt idx="13">
                  <c:v>2.6652194771440207E-2</c:v>
                </c:pt>
                <c:pt idx="14">
                  <c:v>2.5735874688248117E-2</c:v>
                </c:pt>
                <c:pt idx="15">
                  <c:v>2.4909032713385404E-2</c:v>
                </c:pt>
                <c:pt idx="16">
                  <c:v>2.4160538585703772E-2</c:v>
                </c:pt>
                <c:pt idx="17">
                  <c:v>2.3481095849522404E-2</c:v>
                </c:pt>
                <c:pt idx="18">
                  <c:v>2.286288295950456E-2</c:v>
                </c:pt>
                <c:pt idx="19">
                  <c:v>2.2299275798689511E-2</c:v>
                </c:pt>
                <c:pt idx="20">
                  <c:v>2.1784630872419442E-2</c:v>
                </c:pt>
                <c:pt idx="21">
                  <c:v>2.1314114268930151E-2</c:v>
                </c:pt>
                <c:pt idx="22">
                  <c:v>2.0883565525524617E-2</c:v>
                </c:pt>
                <c:pt idx="23">
                  <c:v>2.048938839161174E-2</c:v>
                </c:pt>
                <c:pt idx="24">
                  <c:v>2.0128462516652235E-2</c:v>
                </c:pt>
                <c:pt idx="25">
                  <c:v>1.9798071563391417E-2</c:v>
                </c:pt>
                <c:pt idx="26">
                  <c:v>1.9495844323325517E-2</c:v>
                </c:pt>
                <c:pt idx="27">
                  <c:v>1.9219706207033393E-2</c:v>
                </c:pt>
                <c:pt idx="28">
                  <c:v>1.8967839075980208E-2</c:v>
                </c:pt>
                <c:pt idx="29">
                  <c:v>1.8738647830013111E-2</c:v>
                </c:pt>
                <c:pt idx="30">
                  <c:v>1.8530732505143366E-2</c:v>
                </c:pt>
                <c:pt idx="31">
                  <c:v>1.8342864897175737E-2</c:v>
                </c:pt>
                <c:pt idx="32">
                  <c:v>1.8173968928586248E-2</c:v>
                </c:pt>
                <c:pt idx="33">
                  <c:v>1.8023104133273016E-2</c:v>
                </c:pt>
                <c:pt idx="34">
                  <c:v>1.7889451757371333E-2</c:v>
                </c:pt>
                <c:pt idx="35">
                  <c:v>1.7772303072131734E-2</c:v>
                </c:pt>
                <c:pt idx="36">
                  <c:v>1.767104957289245E-2</c:v>
                </c:pt>
                <c:pt idx="37">
                  <c:v>1.7585174801112657E-2</c:v>
                </c:pt>
                <c:pt idx="38">
                  <c:v>1.7514247577505415E-2</c:v>
                </c:pt>
                <c:pt idx="39">
                  <c:v>1.7457916476322666E-2</c:v>
                </c:pt>
                <c:pt idx="40">
                  <c:v>1.7415905405859355E-2</c:v>
                </c:pt>
                <c:pt idx="41">
                  <c:v>1.738801018978986E-2</c:v>
                </c:pt>
                <c:pt idx="42">
                  <c:v>1.7374096069422862E-2</c:v>
                </c:pt>
                <c:pt idx="43">
                  <c:v>1.7374096069421974E-2</c:v>
                </c:pt>
                <c:pt idx="44">
                  <c:v>1.738801018978986E-2</c:v>
                </c:pt>
                <c:pt idx="45">
                  <c:v>1.7415905405859355E-2</c:v>
                </c:pt>
                <c:pt idx="46">
                  <c:v>1.7457916476322666E-2</c:v>
                </c:pt>
                <c:pt idx="47">
                  <c:v>1.7514247577505415E-2</c:v>
                </c:pt>
                <c:pt idx="48">
                  <c:v>1.7585174801112657E-2</c:v>
                </c:pt>
                <c:pt idx="49">
                  <c:v>1.767104957289245E-2</c:v>
                </c:pt>
                <c:pt idx="50">
                  <c:v>1.7772303072131734E-2</c:v>
                </c:pt>
                <c:pt idx="51">
                  <c:v>1.7889451757371333E-2</c:v>
                </c:pt>
                <c:pt idx="52">
                  <c:v>1.8023104133273016E-2</c:v>
                </c:pt>
                <c:pt idx="53">
                  <c:v>1.8173968928586248E-2</c:v>
                </c:pt>
                <c:pt idx="54">
                  <c:v>1.8342864897175737E-2</c:v>
                </c:pt>
                <c:pt idx="55">
                  <c:v>1.8530732505142922E-2</c:v>
                </c:pt>
                <c:pt idx="56">
                  <c:v>1.8738647830012667E-2</c:v>
                </c:pt>
                <c:pt idx="57">
                  <c:v>1.8967839075980208E-2</c:v>
                </c:pt>
                <c:pt idx="58">
                  <c:v>1.9219706207033838E-2</c:v>
                </c:pt>
                <c:pt idx="59">
                  <c:v>1.9495844323325073E-2</c:v>
                </c:pt>
                <c:pt idx="60">
                  <c:v>1.9798071563391417E-2</c:v>
                </c:pt>
                <c:pt idx="61">
                  <c:v>2.0128462516652235E-2</c:v>
                </c:pt>
                <c:pt idx="62">
                  <c:v>2.048938839161174E-2</c:v>
                </c:pt>
                <c:pt idx="63">
                  <c:v>2.0883565525524617E-2</c:v>
                </c:pt>
                <c:pt idx="64">
                  <c:v>2.1314114268929707E-2</c:v>
                </c:pt>
                <c:pt idx="65">
                  <c:v>2.1784630872419442E-2</c:v>
                </c:pt>
                <c:pt idx="66">
                  <c:v>2.2299275798689067E-2</c:v>
                </c:pt>
                <c:pt idx="67">
                  <c:v>2.286288295950456E-2</c:v>
                </c:pt>
                <c:pt idx="68">
                  <c:v>2.3481095849522404E-2</c:v>
                </c:pt>
                <c:pt idx="69">
                  <c:v>2.4160538585703328E-2</c:v>
                </c:pt>
                <c:pt idx="70">
                  <c:v>2.490903271338496E-2</c:v>
                </c:pt>
                <c:pt idx="71">
                  <c:v>2.5735874688248117E-2</c:v>
                </c:pt>
                <c:pt idx="72">
                  <c:v>2.6652194771440207E-2</c:v>
                </c:pt>
                <c:pt idx="73">
                  <c:v>2.7671426597858151E-2</c:v>
                </c:pt>
                <c:pt idx="74">
                  <c:v>2.8809929354588704E-2</c:v>
                </c:pt>
                <c:pt idx="75">
                  <c:v>3.0087823717389384E-2</c:v>
                </c:pt>
                <c:pt idx="76">
                  <c:v>3.1530132408156497E-2</c:v>
                </c:pt>
                <c:pt idx="77">
                  <c:v>3.3168363252654487E-2</c:v>
                </c:pt>
                <c:pt idx="78">
                  <c:v>3.5042748906717769E-2</c:v>
                </c:pt>
                <c:pt idx="79">
                  <c:v>3.7205484746451134E-2</c:v>
                </c:pt>
                <c:pt idx="80">
                  <c:v>3.9725525790761829E-2</c:v>
                </c:pt>
                <c:pt idx="81">
                  <c:v>4.2695895384142979E-2</c:v>
                </c:pt>
                <c:pt idx="82">
                  <c:v>4.6245187952636435E-2</c:v>
                </c:pt>
                <c:pt idx="83">
                  <c:v>5.055637344244257E-2</c:v>
                </c:pt>
                <c:pt idx="84">
                  <c:v>5.5898957471842259E-2</c:v>
                </c:pt>
                <c:pt idx="85">
                  <c:v>6.2687068186065176E-2</c:v>
                </c:pt>
                <c:pt idx="86">
                  <c:v>7.159169467637394E-2</c:v>
                </c:pt>
                <c:pt idx="87">
                  <c:v>8.3776997736770831E-2</c:v>
                </c:pt>
                <c:pt idx="88">
                  <c:v>0.10145764075877217</c:v>
                </c:pt>
                <c:pt idx="89">
                  <c:v>0.12943923783496825</c:v>
                </c:pt>
                <c:pt idx="90">
                  <c:v>0.18054560048191526</c:v>
                </c:pt>
                <c:pt idx="91">
                  <c:v>0.30543911456899409</c:v>
                </c:pt>
                <c:pt idx="92">
                  <c:v>0.80436480540253896</c:v>
                </c:pt>
                <c:pt idx="93">
                  <c:v>2.999999999999913</c:v>
                </c:pt>
                <c:pt idx="94">
                  <c:v>0.30102999566402389</c:v>
                </c:pt>
                <c:pt idx="95">
                  <c:v>0.17609125905569556</c:v>
                </c:pt>
                <c:pt idx="96">
                  <c:v>0.12493873660830701</c:v>
                </c:pt>
                <c:pt idx="97">
                  <c:v>9.6910013008061568E-2</c:v>
                </c:pt>
                <c:pt idx="98">
                  <c:v>7.9181246047626885E-2</c:v>
                </c:pt>
                <c:pt idx="99">
                  <c:v>6.6946789630614845E-2</c:v>
                </c:pt>
                <c:pt idx="100">
                  <c:v>5.7991946977688613E-2</c:v>
                </c:pt>
                <c:pt idx="101">
                  <c:v>5.115252244738322E-2</c:v>
                </c:pt>
                <c:pt idx="102">
                  <c:v>4.5757490560674796E-2</c:v>
                </c:pt>
                <c:pt idx="103">
                  <c:v>4.1392685158227138E-2</c:v>
                </c:pt>
                <c:pt idx="104">
                  <c:v>3.7788560889399747E-2</c:v>
                </c:pt>
                <c:pt idx="105">
                  <c:v>3.4762106259211834E-2</c:v>
                </c:pt>
                <c:pt idx="106">
                  <c:v>3.2184683371403011E-2</c:v>
                </c:pt>
                <c:pt idx="107">
                  <c:v>2.9963223377443171E-2</c:v>
                </c:pt>
                <c:pt idx="108">
                  <c:v>2.8028723600243666E-2</c:v>
                </c:pt>
                <c:pt idx="109">
                  <c:v>2.6328938722349093E-2</c:v>
                </c:pt>
                <c:pt idx="110">
                  <c:v>2.482358372503235E-2</c:v>
                </c:pt>
                <c:pt idx="111">
                  <c:v>2.3481095849524181E-2</c:v>
                </c:pt>
                <c:pt idx="112">
                  <c:v>2.2276394711152392E-2</c:v>
                </c:pt>
                <c:pt idx="113">
                  <c:v>2.1189299069938272E-2</c:v>
                </c:pt>
                <c:pt idx="114">
                  <c:v>2.020338608828709E-2</c:v>
                </c:pt>
                <c:pt idx="115">
                  <c:v>1.9305155195386448E-2</c:v>
                </c:pt>
                <c:pt idx="116">
                  <c:v>1.84834056940133E-2</c:v>
                </c:pt>
                <c:pt idx="117">
                  <c:v>1.772876696043113E-2</c:v>
                </c:pt>
                <c:pt idx="118">
                  <c:v>1.7033339298780703E-2</c:v>
                </c:pt>
                <c:pt idx="119">
                  <c:v>1.639041618816961E-2</c:v>
                </c:pt>
                <c:pt idx="120">
                  <c:v>1.5794267183231625E-2</c:v>
                </c:pt>
                <c:pt idx="121">
                  <c:v>1.5239966556737983E-2</c:v>
                </c:pt>
                <c:pt idx="122">
                  <c:v>1.4723256820705188E-2</c:v>
                </c:pt>
                <c:pt idx="123">
                  <c:v>1.4240439114610481E-2</c:v>
                </c:pt>
                <c:pt idx="124">
                  <c:v>1.3788284485633184E-2</c:v>
                </c:pt>
                <c:pt idx="125">
                  <c:v>1.3363961557981696E-2</c:v>
                </c:pt>
                <c:pt idx="126">
                  <c:v>1.2964977164369174E-2</c:v>
                </c:pt>
                <c:pt idx="127">
                  <c:v>1.2589127308020309E-2</c:v>
                </c:pt>
                <c:pt idx="128">
                  <c:v>1.2234456417012041E-2</c:v>
                </c:pt>
                <c:pt idx="129">
                  <c:v>1.1899223299707273E-2</c:v>
                </c:pt>
                <c:pt idx="130">
                  <c:v>1.1581872549815131E-2</c:v>
                </c:pt>
                <c:pt idx="131">
                  <c:v>1.1281010409689429E-2</c:v>
                </c:pt>
                <c:pt idx="132">
                  <c:v>1.0995384301462963E-2</c:v>
                </c:pt>
                <c:pt idx="133">
                  <c:v>1.0723865391772947E-2</c:v>
                </c:pt>
                <c:pt idx="134">
                  <c:v>1.0465433678165326E-2</c:v>
                </c:pt>
                <c:pt idx="135">
                  <c:v>1.0219165181686307E-2</c:v>
                </c:pt>
                <c:pt idx="136">
                  <c:v>9.9842209066007825E-3</c:v>
                </c:pt>
                <c:pt idx="137">
                  <c:v>9.7598372891560814E-3</c:v>
                </c:pt>
                <c:pt idx="138">
                  <c:v>9.5453179062303661E-3</c:v>
                </c:pt>
                <c:pt idx="139">
                  <c:v>9.3400262541436518E-3</c:v>
                </c:pt>
                <c:pt idx="140">
                  <c:v>9.1433794398696477E-3</c:v>
                </c:pt>
                <c:pt idx="141">
                  <c:v>8.9548426529262315E-3</c:v>
                </c:pt>
                <c:pt idx="142">
                  <c:v>8.7739243075048989E-3</c:v>
                </c:pt>
                <c:pt idx="143">
                  <c:v>8.600171761917963E-3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AF6-4337-A51E-BE0F3DCC81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0481440"/>
        <c:axId val="461615416"/>
      </c:scatterChart>
      <c:valAx>
        <c:axId val="4614813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Volume of base added (mL)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1481656"/>
        <c:crosses val="autoZero"/>
        <c:crossBetween val="midCat"/>
      </c:valAx>
      <c:valAx>
        <c:axId val="461481656"/>
        <c:scaling>
          <c:orientation val="minMax"/>
          <c:max val="1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pH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1481328"/>
        <c:crosses val="autoZero"/>
        <c:crossBetween val="midCat"/>
      </c:valAx>
      <c:valAx>
        <c:axId val="461615416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 smtClean="0"/>
                  <a:t>1st</a:t>
                </a:r>
                <a:r>
                  <a:rPr lang="en-US" b="1" baseline="0" dirty="0" smtClean="0"/>
                  <a:t> </a:t>
                </a:r>
                <a:r>
                  <a:rPr lang="en-US" b="1" dirty="0" smtClean="0"/>
                  <a:t> </a:t>
                </a:r>
                <a:r>
                  <a:rPr lang="en-US" b="1" dirty="0"/>
                  <a:t>Derivative of pH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0481440"/>
        <c:crosses val="max"/>
        <c:crossBetween val="midCat"/>
      </c:valAx>
      <c:valAx>
        <c:axId val="4604814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616154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Titration of Benzoic Acid with NaOH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Titration</c:v>
          </c:tx>
          <c:spPr>
            <a:ln w="1270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circle"/>
            <c:size val="3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'Syn Data'!$A$8:$A$157</c:f>
              <c:numCache>
                <c:formatCode>General</c:formatCode>
                <c:ptCount val="150"/>
                <c:pt idx="0">
                  <c:v>0</c:v>
                </c:pt>
                <c:pt idx="1">
                  <c:v>0.01</c:v>
                </c:pt>
                <c:pt idx="2">
                  <c:v>0.1</c:v>
                </c:pt>
                <c:pt idx="3">
                  <c:v>0.5</c:v>
                </c:pt>
                <c:pt idx="4">
                  <c:v>0.6</c:v>
                </c:pt>
                <c:pt idx="5">
                  <c:v>0.7</c:v>
                </c:pt>
                <c:pt idx="6">
                  <c:v>0.79999999999999993</c:v>
                </c:pt>
                <c:pt idx="7">
                  <c:v>0.89999999999999991</c:v>
                </c:pt>
                <c:pt idx="8">
                  <c:v>0.99999999999999989</c:v>
                </c:pt>
                <c:pt idx="9">
                  <c:v>1.0999999999999999</c:v>
                </c:pt>
                <c:pt idx="10">
                  <c:v>1.2</c:v>
                </c:pt>
                <c:pt idx="11">
                  <c:v>1.3</c:v>
                </c:pt>
                <c:pt idx="12">
                  <c:v>1.4000000000000001</c:v>
                </c:pt>
                <c:pt idx="13">
                  <c:v>1.5000000000000002</c:v>
                </c:pt>
                <c:pt idx="14">
                  <c:v>1.6000000000000003</c:v>
                </c:pt>
                <c:pt idx="15">
                  <c:v>1.7000000000000004</c:v>
                </c:pt>
                <c:pt idx="16">
                  <c:v>1.8000000000000005</c:v>
                </c:pt>
                <c:pt idx="17">
                  <c:v>1.9000000000000006</c:v>
                </c:pt>
                <c:pt idx="18">
                  <c:v>2.0000000000000004</c:v>
                </c:pt>
                <c:pt idx="19">
                  <c:v>2.1000000000000005</c:v>
                </c:pt>
                <c:pt idx="20">
                  <c:v>2.2000000000000006</c:v>
                </c:pt>
                <c:pt idx="21">
                  <c:v>2.3000000000000007</c:v>
                </c:pt>
                <c:pt idx="22">
                  <c:v>2.4000000000000008</c:v>
                </c:pt>
                <c:pt idx="23">
                  <c:v>2.5000000000000009</c:v>
                </c:pt>
                <c:pt idx="24">
                  <c:v>2.600000000000001</c:v>
                </c:pt>
                <c:pt idx="25">
                  <c:v>2.7000000000000011</c:v>
                </c:pt>
                <c:pt idx="26">
                  <c:v>2.8000000000000012</c:v>
                </c:pt>
                <c:pt idx="27">
                  <c:v>2.9000000000000012</c:v>
                </c:pt>
                <c:pt idx="28">
                  <c:v>3.0000000000000013</c:v>
                </c:pt>
                <c:pt idx="29">
                  <c:v>3.1000000000000014</c:v>
                </c:pt>
                <c:pt idx="30">
                  <c:v>3.2000000000000015</c:v>
                </c:pt>
                <c:pt idx="31">
                  <c:v>3.3000000000000016</c:v>
                </c:pt>
                <c:pt idx="32">
                  <c:v>3.4000000000000017</c:v>
                </c:pt>
                <c:pt idx="33">
                  <c:v>3.5000000000000018</c:v>
                </c:pt>
                <c:pt idx="34">
                  <c:v>3.6000000000000019</c:v>
                </c:pt>
                <c:pt idx="35">
                  <c:v>3.700000000000002</c:v>
                </c:pt>
                <c:pt idx="36">
                  <c:v>3.800000000000002</c:v>
                </c:pt>
                <c:pt idx="37">
                  <c:v>3.9000000000000021</c:v>
                </c:pt>
                <c:pt idx="38">
                  <c:v>4.0000000000000018</c:v>
                </c:pt>
                <c:pt idx="39">
                  <c:v>4.1000000000000014</c:v>
                </c:pt>
                <c:pt idx="40">
                  <c:v>4.2000000000000011</c:v>
                </c:pt>
                <c:pt idx="41">
                  <c:v>4.3000000000000007</c:v>
                </c:pt>
                <c:pt idx="42">
                  <c:v>4.4000000000000004</c:v>
                </c:pt>
                <c:pt idx="43">
                  <c:v>4.5</c:v>
                </c:pt>
                <c:pt idx="44">
                  <c:v>4.5999999999999996</c:v>
                </c:pt>
                <c:pt idx="45">
                  <c:v>4.6999999999999993</c:v>
                </c:pt>
                <c:pt idx="46">
                  <c:v>4.7999999999999989</c:v>
                </c:pt>
                <c:pt idx="47">
                  <c:v>4.8999999999999986</c:v>
                </c:pt>
                <c:pt idx="48">
                  <c:v>4.9999999999999982</c:v>
                </c:pt>
                <c:pt idx="49">
                  <c:v>5.0999999999999979</c:v>
                </c:pt>
                <c:pt idx="50">
                  <c:v>5.1999999999999975</c:v>
                </c:pt>
                <c:pt idx="51">
                  <c:v>5.2999999999999972</c:v>
                </c:pt>
                <c:pt idx="52">
                  <c:v>5.3999999999999968</c:v>
                </c:pt>
                <c:pt idx="53">
                  <c:v>5.4999999999999964</c:v>
                </c:pt>
                <c:pt idx="54">
                  <c:v>5.5999999999999961</c:v>
                </c:pt>
                <c:pt idx="55">
                  <c:v>5.6999999999999957</c:v>
                </c:pt>
                <c:pt idx="56">
                  <c:v>5.7999999999999954</c:v>
                </c:pt>
                <c:pt idx="57">
                  <c:v>5.899999999999995</c:v>
                </c:pt>
                <c:pt idx="58">
                  <c:v>5.9999999999999947</c:v>
                </c:pt>
                <c:pt idx="59">
                  <c:v>6.0999999999999943</c:v>
                </c:pt>
                <c:pt idx="60">
                  <c:v>6.199999999999994</c:v>
                </c:pt>
                <c:pt idx="61">
                  <c:v>6.2999999999999936</c:v>
                </c:pt>
                <c:pt idx="62">
                  <c:v>6.3999999999999932</c:v>
                </c:pt>
                <c:pt idx="63">
                  <c:v>6.4999999999999929</c:v>
                </c:pt>
                <c:pt idx="64">
                  <c:v>6.5999999999999925</c:v>
                </c:pt>
                <c:pt idx="65">
                  <c:v>6.6999999999999922</c:v>
                </c:pt>
                <c:pt idx="66">
                  <c:v>6.7999999999999918</c:v>
                </c:pt>
                <c:pt idx="67">
                  <c:v>6.8999999999999915</c:v>
                </c:pt>
                <c:pt idx="68">
                  <c:v>6.9999999999999911</c:v>
                </c:pt>
                <c:pt idx="69">
                  <c:v>7.0999999999999908</c:v>
                </c:pt>
                <c:pt idx="70">
                  <c:v>7.1999999999999904</c:v>
                </c:pt>
                <c:pt idx="71">
                  <c:v>7.2999999999999901</c:v>
                </c:pt>
                <c:pt idx="72">
                  <c:v>7.3999999999999897</c:v>
                </c:pt>
                <c:pt idx="73">
                  <c:v>7.4999999999999893</c:v>
                </c:pt>
                <c:pt idx="74">
                  <c:v>7.599999999999989</c:v>
                </c:pt>
                <c:pt idx="75">
                  <c:v>7.6999999999999886</c:v>
                </c:pt>
                <c:pt idx="76">
                  <c:v>7.7999999999999883</c:v>
                </c:pt>
                <c:pt idx="77">
                  <c:v>7.8999999999999879</c:v>
                </c:pt>
                <c:pt idx="78">
                  <c:v>7.9999999999999876</c:v>
                </c:pt>
                <c:pt idx="79">
                  <c:v>8.0999999999999872</c:v>
                </c:pt>
                <c:pt idx="80">
                  <c:v>8.1999999999999869</c:v>
                </c:pt>
                <c:pt idx="81">
                  <c:v>8.2999999999999865</c:v>
                </c:pt>
                <c:pt idx="82">
                  <c:v>8.3999999999999861</c:v>
                </c:pt>
                <c:pt idx="83">
                  <c:v>8.4999999999999858</c:v>
                </c:pt>
                <c:pt idx="84">
                  <c:v>8.5999999999999854</c:v>
                </c:pt>
                <c:pt idx="85">
                  <c:v>8.6999999999999851</c:v>
                </c:pt>
                <c:pt idx="86">
                  <c:v>8.7999999999999847</c:v>
                </c:pt>
                <c:pt idx="87">
                  <c:v>8.8999999999999844</c:v>
                </c:pt>
                <c:pt idx="88">
                  <c:v>8.999999999999984</c:v>
                </c:pt>
                <c:pt idx="89">
                  <c:v>9.0999999999999837</c:v>
                </c:pt>
                <c:pt idx="90">
                  <c:v>9.1999999999999833</c:v>
                </c:pt>
                <c:pt idx="91">
                  <c:v>9.2999999999999829</c:v>
                </c:pt>
                <c:pt idx="92">
                  <c:v>9.3999999999999826</c:v>
                </c:pt>
                <c:pt idx="93">
                  <c:v>9.4999999999999822</c:v>
                </c:pt>
                <c:pt idx="94">
                  <c:v>9.5999999999999819</c:v>
                </c:pt>
                <c:pt idx="95">
                  <c:v>9.6999999999999815</c:v>
                </c:pt>
                <c:pt idx="96">
                  <c:v>9.7999999999999812</c:v>
                </c:pt>
                <c:pt idx="97">
                  <c:v>9.8999999999999808</c:v>
                </c:pt>
                <c:pt idx="98">
                  <c:v>9.9999999999999805</c:v>
                </c:pt>
                <c:pt idx="99">
                  <c:v>10.09999999999998</c:v>
                </c:pt>
                <c:pt idx="100">
                  <c:v>10.19999999999998</c:v>
                </c:pt>
                <c:pt idx="101">
                  <c:v>10.299999999999979</c:v>
                </c:pt>
                <c:pt idx="102">
                  <c:v>10.399999999999979</c:v>
                </c:pt>
                <c:pt idx="103">
                  <c:v>10.499999999999979</c:v>
                </c:pt>
                <c:pt idx="104">
                  <c:v>10.599999999999978</c:v>
                </c:pt>
                <c:pt idx="105">
                  <c:v>10.699999999999978</c:v>
                </c:pt>
                <c:pt idx="106">
                  <c:v>10.799999999999978</c:v>
                </c:pt>
                <c:pt idx="107">
                  <c:v>10.899999999999977</c:v>
                </c:pt>
                <c:pt idx="108">
                  <c:v>10.999999999999977</c:v>
                </c:pt>
                <c:pt idx="109">
                  <c:v>11.099999999999977</c:v>
                </c:pt>
                <c:pt idx="110">
                  <c:v>11.199999999999976</c:v>
                </c:pt>
                <c:pt idx="111">
                  <c:v>11.299999999999976</c:v>
                </c:pt>
                <c:pt idx="112">
                  <c:v>11.399999999999975</c:v>
                </c:pt>
                <c:pt idx="113">
                  <c:v>11.499999999999975</c:v>
                </c:pt>
                <c:pt idx="114">
                  <c:v>11.599999999999975</c:v>
                </c:pt>
                <c:pt idx="115">
                  <c:v>11.699999999999974</c:v>
                </c:pt>
                <c:pt idx="116">
                  <c:v>11.799999999999974</c:v>
                </c:pt>
                <c:pt idx="117">
                  <c:v>11.899999999999974</c:v>
                </c:pt>
                <c:pt idx="118">
                  <c:v>11.999999999999973</c:v>
                </c:pt>
                <c:pt idx="119">
                  <c:v>12.099999999999973</c:v>
                </c:pt>
                <c:pt idx="120">
                  <c:v>12.199999999999973</c:v>
                </c:pt>
                <c:pt idx="121">
                  <c:v>12.299999999999972</c:v>
                </c:pt>
                <c:pt idx="122">
                  <c:v>12.399999999999972</c:v>
                </c:pt>
                <c:pt idx="123">
                  <c:v>12.499999999999972</c:v>
                </c:pt>
                <c:pt idx="124">
                  <c:v>12.599999999999971</c:v>
                </c:pt>
                <c:pt idx="125">
                  <c:v>12.699999999999971</c:v>
                </c:pt>
                <c:pt idx="126">
                  <c:v>12.799999999999971</c:v>
                </c:pt>
                <c:pt idx="127">
                  <c:v>12.89999999999997</c:v>
                </c:pt>
                <c:pt idx="128">
                  <c:v>12.99999999999997</c:v>
                </c:pt>
                <c:pt idx="129">
                  <c:v>13.099999999999969</c:v>
                </c:pt>
                <c:pt idx="130">
                  <c:v>13.199999999999969</c:v>
                </c:pt>
                <c:pt idx="131">
                  <c:v>13.299999999999969</c:v>
                </c:pt>
                <c:pt idx="132">
                  <c:v>13.399999999999968</c:v>
                </c:pt>
                <c:pt idx="133">
                  <c:v>13.499999999999968</c:v>
                </c:pt>
                <c:pt idx="134">
                  <c:v>13.599999999999968</c:v>
                </c:pt>
                <c:pt idx="135">
                  <c:v>13.699999999999967</c:v>
                </c:pt>
                <c:pt idx="136">
                  <c:v>13.799999999999967</c:v>
                </c:pt>
                <c:pt idx="137">
                  <c:v>13.899999999999967</c:v>
                </c:pt>
                <c:pt idx="138">
                  <c:v>13.999999999999966</c:v>
                </c:pt>
                <c:pt idx="139">
                  <c:v>14.099999999999966</c:v>
                </c:pt>
                <c:pt idx="140">
                  <c:v>14.199999999999966</c:v>
                </c:pt>
                <c:pt idx="141">
                  <c:v>14.299999999999965</c:v>
                </c:pt>
                <c:pt idx="142">
                  <c:v>14.399999999999965</c:v>
                </c:pt>
                <c:pt idx="143">
                  <c:v>14.499999999999964</c:v>
                </c:pt>
                <c:pt idx="144">
                  <c:v>14.599999999999964</c:v>
                </c:pt>
                <c:pt idx="145">
                  <c:v>14.699999999999964</c:v>
                </c:pt>
                <c:pt idx="146">
                  <c:v>14.799999999999963</c:v>
                </c:pt>
                <c:pt idx="147">
                  <c:v>14.899999999999963</c:v>
                </c:pt>
                <c:pt idx="148">
                  <c:v>14.999999999999963</c:v>
                </c:pt>
                <c:pt idx="149">
                  <c:v>15.099999999999962</c:v>
                </c:pt>
              </c:numCache>
            </c:numRef>
          </c:xVal>
          <c:yVal>
            <c:numRef>
              <c:f>'Syn Data'!$B$8:$B$157</c:f>
              <c:numCache>
                <c:formatCode>0.00E+00</c:formatCode>
                <c:ptCount val="150"/>
                <c:pt idx="0">
                  <c:v>0.18837535480104972</c:v>
                </c:pt>
                <c:pt idx="1">
                  <c:v>1.2004345117740178</c:v>
                </c:pt>
                <c:pt idx="2">
                  <c:v>2.2043648054024501</c:v>
                </c:pt>
                <c:pt idx="3">
                  <c:v>2.9212463990471713</c:v>
                </c:pt>
                <c:pt idx="4">
                  <c:v>3.0050233967839448</c:v>
                </c:pt>
                <c:pt idx="5">
                  <c:v>3.0766150914603214</c:v>
                </c:pt>
                <c:pt idx="6">
                  <c:v>3.1393021596463884</c:v>
                </c:pt>
                <c:pt idx="7">
                  <c:v>3.1952011171182315</c:v>
                </c:pt>
                <c:pt idx="8">
                  <c:v>3.245757490560675</c:v>
                </c:pt>
                <c:pt idx="9">
                  <c:v>3.2920026785133123</c:v>
                </c:pt>
                <c:pt idx="10">
                  <c:v>3.3346985738974562</c:v>
                </c:pt>
                <c:pt idx="11">
                  <c:v>3.3744240996882184</c:v>
                </c:pt>
                <c:pt idx="12">
                  <c:v>3.4116295844346705</c:v>
                </c:pt>
                <c:pt idx="13">
                  <c:v>3.4466723333413887</c:v>
                </c:pt>
                <c:pt idx="14">
                  <c:v>3.4798406965940432</c:v>
                </c:pt>
                <c:pt idx="15">
                  <c:v>3.5113708290022001</c:v>
                </c:pt>
                <c:pt idx="16">
                  <c:v>3.5414586527195899</c:v>
                </c:pt>
                <c:pt idx="17">
                  <c:v>3.5702685820741795</c:v>
                </c:pt>
                <c:pt idx="18">
                  <c:v>3.5979400086720377</c:v>
                </c:pt>
                <c:pt idx="19">
                  <c:v>3.6245922034434779</c:v>
                </c:pt>
                <c:pt idx="20">
                  <c:v>3.650328078131726</c:v>
                </c:pt>
                <c:pt idx="21">
                  <c:v>3.6752371108451114</c:v>
                </c:pt>
                <c:pt idx="22">
                  <c:v>3.6993976494308152</c:v>
                </c:pt>
                <c:pt idx="23">
                  <c:v>3.7228787452803376</c:v>
                </c:pt>
                <c:pt idx="24">
                  <c:v>3.7457416282398421</c:v>
                </c:pt>
                <c:pt idx="25">
                  <c:v>3.7680409040385316</c:v>
                </c:pt>
                <c:pt idx="26">
                  <c:v>3.7898255349109511</c:v>
                </c:pt>
                <c:pt idx="27">
                  <c:v>3.8111396491798812</c:v>
                </c:pt>
                <c:pt idx="28">
                  <c:v>3.8320232147054059</c:v>
                </c:pt>
                <c:pt idx="29">
                  <c:v>3.8525126030970176</c:v>
                </c:pt>
                <c:pt idx="30">
                  <c:v>3.8726410656136698</c:v>
                </c:pt>
                <c:pt idx="31">
                  <c:v>3.8924391371770612</c:v>
                </c:pt>
                <c:pt idx="32">
                  <c:v>3.9119349815003868</c:v>
                </c:pt>
                <c:pt idx="33">
                  <c:v>3.9311546877074202</c:v>
                </c:pt>
                <c:pt idx="34">
                  <c:v>3.9501225267834004</c:v>
                </c:pt>
                <c:pt idx="35">
                  <c:v>3.9688611746134135</c:v>
                </c:pt>
                <c:pt idx="36">
                  <c:v>3.9873919071185568</c:v>
                </c:pt>
                <c:pt idx="37">
                  <c:v>4.0057347720157326</c:v>
                </c:pt>
                <c:pt idx="38">
                  <c:v>4.0239087409443188</c:v>
                </c:pt>
                <c:pt idx="39">
                  <c:v>4.0419318450775918</c:v>
                </c:pt>
                <c:pt idx="40">
                  <c:v>4.0598212968349632</c:v>
                </c:pt>
                <c:pt idx="41">
                  <c:v>4.0775935999070949</c:v>
                </c:pt>
                <c:pt idx="42">
                  <c:v>4.0952646494799874</c:v>
                </c:pt>
                <c:pt idx="43">
                  <c:v>4.1128498242811</c:v>
                </c:pt>
                <c:pt idx="44">
                  <c:v>4.1303640718586054</c:v>
                </c:pt>
                <c:pt idx="45">
                  <c:v>4.1478219883349281</c:v>
                </c:pt>
                <c:pt idx="46">
                  <c:v>4.1652378937407875</c:v>
                </c:pt>
                <c:pt idx="47">
                  <c:v>4.1826259039305773</c:v>
                </c:pt>
                <c:pt idx="48">
                  <c:v>4.2</c:v>
                </c:pt>
                <c:pt idx="49">
                  <c:v>4.2173740960694222</c:v>
                </c:pt>
                <c:pt idx="50">
                  <c:v>4.234762106259212</c:v>
                </c:pt>
                <c:pt idx="51">
                  <c:v>4.2521780116650714</c:v>
                </c:pt>
                <c:pt idx="52">
                  <c:v>4.269635928141394</c:v>
                </c:pt>
                <c:pt idx="53">
                  <c:v>4.2871501757188994</c:v>
                </c:pt>
                <c:pt idx="54">
                  <c:v>4.3047353505200121</c:v>
                </c:pt>
                <c:pt idx="55">
                  <c:v>4.3224064000929046</c:v>
                </c:pt>
                <c:pt idx="56">
                  <c:v>4.3401787031650363</c:v>
                </c:pt>
                <c:pt idx="57">
                  <c:v>4.3580681549224076</c:v>
                </c:pt>
                <c:pt idx="58">
                  <c:v>4.3760912590556806</c:v>
                </c:pt>
                <c:pt idx="59">
                  <c:v>4.3942652279842669</c:v>
                </c:pt>
                <c:pt idx="60">
                  <c:v>4.4126080928814426</c:v>
                </c:pt>
                <c:pt idx="61">
                  <c:v>4.4311388253865855</c:v>
                </c:pt>
                <c:pt idx="62">
                  <c:v>4.4498774732165982</c:v>
                </c:pt>
                <c:pt idx="63">
                  <c:v>4.4688453122925784</c:v>
                </c:pt>
                <c:pt idx="64">
                  <c:v>4.4880650184996123</c:v>
                </c:pt>
                <c:pt idx="65">
                  <c:v>4.5075608628229373</c:v>
                </c:pt>
                <c:pt idx="66">
                  <c:v>4.5273589343863287</c:v>
                </c:pt>
                <c:pt idx="67">
                  <c:v>4.547487396902981</c:v>
                </c:pt>
                <c:pt idx="68">
                  <c:v>4.5679767852945927</c:v>
                </c:pt>
                <c:pt idx="69">
                  <c:v>4.5888603508201173</c:v>
                </c:pt>
                <c:pt idx="70">
                  <c:v>4.610174465089047</c:v>
                </c:pt>
                <c:pt idx="71">
                  <c:v>4.6319590959614665</c:v>
                </c:pt>
                <c:pt idx="72">
                  <c:v>4.6542583717601556</c:v>
                </c:pt>
                <c:pt idx="73">
                  <c:v>4.6771212547196601</c:v>
                </c:pt>
                <c:pt idx="74">
                  <c:v>4.7006023505691825</c:v>
                </c:pt>
                <c:pt idx="75">
                  <c:v>4.7247628891548858</c:v>
                </c:pt>
                <c:pt idx="76">
                  <c:v>4.7496719218682708</c:v>
                </c:pt>
                <c:pt idx="77">
                  <c:v>4.7754077965565189</c:v>
                </c:pt>
                <c:pt idx="78">
                  <c:v>4.8020599913279591</c:v>
                </c:pt>
                <c:pt idx="79">
                  <c:v>4.8297314179258173</c:v>
                </c:pt>
                <c:pt idx="80">
                  <c:v>4.858541347280406</c:v>
                </c:pt>
                <c:pt idx="81">
                  <c:v>4.8886291709977954</c:v>
                </c:pt>
                <c:pt idx="82">
                  <c:v>4.9201593034059519</c:v>
                </c:pt>
                <c:pt idx="83">
                  <c:v>4.9533276666586064</c:v>
                </c:pt>
                <c:pt idx="84">
                  <c:v>4.9883704155653241</c:v>
                </c:pt>
                <c:pt idx="85">
                  <c:v>5.0255759003117753</c:v>
                </c:pt>
                <c:pt idx="86">
                  <c:v>5.0653014261025371</c:v>
                </c:pt>
                <c:pt idx="87">
                  <c:v>5.1079973214866801</c:v>
                </c:pt>
                <c:pt idx="88">
                  <c:v>5.1542425094393165</c:v>
                </c:pt>
                <c:pt idx="89">
                  <c:v>5.2047988828817591</c:v>
                </c:pt>
                <c:pt idx="90">
                  <c:v>5.2606978403536013</c:v>
                </c:pt>
                <c:pt idx="91">
                  <c:v>5.3233849085396665</c:v>
                </c:pt>
                <c:pt idx="92">
                  <c:v>5.3949766032160404</c:v>
                </c:pt>
                <c:pt idx="93">
                  <c:v>5.4787536009528113</c:v>
                </c:pt>
                <c:pt idx="94">
                  <c:v>5.5802112417115834</c:v>
                </c:pt>
                <c:pt idx="95">
                  <c:v>5.7096504795465517</c:v>
                </c:pt>
                <c:pt idx="96">
                  <c:v>5.890196080028467</c:v>
                </c:pt>
                <c:pt idx="97">
                  <c:v>6.195635194597461</c:v>
                </c:pt>
                <c:pt idx="98">
                  <c:v>7</c:v>
                </c:pt>
                <c:pt idx="99">
                  <c:v>9.999999999999913</c:v>
                </c:pt>
                <c:pt idx="100">
                  <c:v>10.301029995663937</c:v>
                </c:pt>
                <c:pt idx="101">
                  <c:v>10.477121254719632</c:v>
                </c:pt>
                <c:pt idx="102">
                  <c:v>10.602059991327939</c:v>
                </c:pt>
                <c:pt idx="103">
                  <c:v>10.698970004336001</c:v>
                </c:pt>
                <c:pt idx="104">
                  <c:v>10.778151250383628</c:v>
                </c:pt>
                <c:pt idx="105">
                  <c:v>10.845098040014243</c:v>
                </c:pt>
                <c:pt idx="106">
                  <c:v>10.903089986991931</c:v>
                </c:pt>
                <c:pt idx="107">
                  <c:v>10.954242509439315</c:v>
                </c:pt>
                <c:pt idx="108">
                  <c:v>10.999999999999989</c:v>
                </c:pt>
                <c:pt idx="109">
                  <c:v>11.041392685158216</c:v>
                </c:pt>
                <c:pt idx="110">
                  <c:v>11.079181246047616</c:v>
                </c:pt>
                <c:pt idx="111">
                  <c:v>11.113943352306828</c:v>
                </c:pt>
                <c:pt idx="112">
                  <c:v>11.146128035678231</c:v>
                </c:pt>
                <c:pt idx="113">
                  <c:v>11.176091259055674</c:v>
                </c:pt>
                <c:pt idx="114">
                  <c:v>11.204119982655918</c:v>
                </c:pt>
                <c:pt idx="115">
                  <c:v>11.230448921378267</c:v>
                </c:pt>
                <c:pt idx="116">
                  <c:v>11.255272505103299</c:v>
                </c:pt>
                <c:pt idx="117">
                  <c:v>11.278753600952824</c:v>
                </c:pt>
                <c:pt idx="118">
                  <c:v>11.301029995663976</c:v>
                </c:pt>
                <c:pt idx="119">
                  <c:v>11.322219294733914</c:v>
                </c:pt>
                <c:pt idx="120">
                  <c:v>11.342422680822201</c:v>
                </c:pt>
                <c:pt idx="121">
                  <c:v>11.361727836017588</c:v>
                </c:pt>
                <c:pt idx="122">
                  <c:v>11.380211241711601</c:v>
                </c:pt>
                <c:pt idx="123">
                  <c:v>11.397940008672032</c:v>
                </c:pt>
                <c:pt idx="124">
                  <c:v>11.414973347970813</c:v>
                </c:pt>
                <c:pt idx="125">
                  <c:v>11.431363764158982</c:v>
                </c:pt>
                <c:pt idx="126">
                  <c:v>11.447158031342214</c:v>
                </c:pt>
                <c:pt idx="127">
                  <c:v>11.462397997898952</c:v>
                </c:pt>
                <c:pt idx="128">
                  <c:v>11.477121254719657</c:v>
                </c:pt>
                <c:pt idx="129">
                  <c:v>11.491361693834268</c:v>
                </c:pt>
                <c:pt idx="130">
                  <c:v>11.505149978319901</c:v>
                </c:pt>
                <c:pt idx="131">
                  <c:v>11.518513939877883</c:v>
                </c:pt>
                <c:pt idx="132">
                  <c:v>11.531478917042252</c:v>
                </c:pt>
                <c:pt idx="133">
                  <c:v>11.544068044350272</c:v>
                </c:pt>
                <c:pt idx="134">
                  <c:v>11.556302500767284</c:v>
                </c:pt>
                <c:pt idx="135">
                  <c:v>11.568201724066991</c:v>
                </c:pt>
                <c:pt idx="136">
                  <c:v>11.579783596616807</c:v>
                </c:pt>
                <c:pt idx="137">
                  <c:v>11.591064607026496</c:v>
                </c:pt>
                <c:pt idx="138">
                  <c:v>11.602059991327959</c:v>
                </c:pt>
                <c:pt idx="139">
                  <c:v>11.612783856719732</c:v>
                </c:pt>
                <c:pt idx="140">
                  <c:v>11.623249290397897</c:v>
                </c:pt>
                <c:pt idx="141">
                  <c:v>11.633468455579584</c:v>
                </c:pt>
                <c:pt idx="142">
                  <c:v>11.643452676486184</c:v>
                </c:pt>
                <c:pt idx="143">
                  <c:v>11.65321251377534</c:v>
                </c:pt>
                <c:pt idx="144">
                  <c:v>11.662757831681571</c:v>
                </c:pt>
                <c:pt idx="145">
                  <c:v>11.672097857935714</c:v>
                </c:pt>
                <c:pt idx="146">
                  <c:v>11.681241237375584</c:v>
                </c:pt>
                <c:pt idx="147">
                  <c:v>11.69019608002851</c:v>
                </c:pt>
                <c:pt idx="148">
                  <c:v>11.698970004336015</c:v>
                </c:pt>
                <c:pt idx="149">
                  <c:v>11.707570176097933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AF6-4337-A51E-BE0F3DCC81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1481328"/>
        <c:axId val="461481656"/>
      </c:scatterChart>
      <c:scatterChart>
        <c:scatterStyle val="lineMarker"/>
        <c:varyColors val="0"/>
        <c:ser>
          <c:idx val="2"/>
          <c:order val="1"/>
          <c:tx>
            <c:v>2nd Derivative</c:v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xVal>
            <c:numRef>
              <c:f>'Syn Data'!$A$15:$A$157</c:f>
              <c:numCache>
                <c:formatCode>General</c:formatCode>
                <c:ptCount val="143"/>
                <c:pt idx="0">
                  <c:v>0.89999999999999991</c:v>
                </c:pt>
                <c:pt idx="1">
                  <c:v>0.99999999999999989</c:v>
                </c:pt>
                <c:pt idx="2">
                  <c:v>1.0999999999999999</c:v>
                </c:pt>
                <c:pt idx="3">
                  <c:v>1.2</c:v>
                </c:pt>
                <c:pt idx="4">
                  <c:v>1.3</c:v>
                </c:pt>
                <c:pt idx="5">
                  <c:v>1.4000000000000001</c:v>
                </c:pt>
                <c:pt idx="6">
                  <c:v>1.5000000000000002</c:v>
                </c:pt>
                <c:pt idx="7">
                  <c:v>1.6000000000000003</c:v>
                </c:pt>
                <c:pt idx="8">
                  <c:v>1.7000000000000004</c:v>
                </c:pt>
                <c:pt idx="9">
                  <c:v>1.8000000000000005</c:v>
                </c:pt>
                <c:pt idx="10">
                  <c:v>1.9000000000000006</c:v>
                </c:pt>
                <c:pt idx="11">
                  <c:v>2.0000000000000004</c:v>
                </c:pt>
                <c:pt idx="12">
                  <c:v>2.1000000000000005</c:v>
                </c:pt>
                <c:pt idx="13">
                  <c:v>2.2000000000000006</c:v>
                </c:pt>
                <c:pt idx="14">
                  <c:v>2.3000000000000007</c:v>
                </c:pt>
                <c:pt idx="15">
                  <c:v>2.4000000000000008</c:v>
                </c:pt>
                <c:pt idx="16">
                  <c:v>2.5000000000000009</c:v>
                </c:pt>
                <c:pt idx="17">
                  <c:v>2.600000000000001</c:v>
                </c:pt>
                <c:pt idx="18">
                  <c:v>2.7000000000000011</c:v>
                </c:pt>
                <c:pt idx="19">
                  <c:v>2.8000000000000012</c:v>
                </c:pt>
                <c:pt idx="20">
                  <c:v>2.9000000000000012</c:v>
                </c:pt>
                <c:pt idx="21">
                  <c:v>3.0000000000000013</c:v>
                </c:pt>
                <c:pt idx="22">
                  <c:v>3.1000000000000014</c:v>
                </c:pt>
                <c:pt idx="23">
                  <c:v>3.2000000000000015</c:v>
                </c:pt>
                <c:pt idx="24">
                  <c:v>3.3000000000000016</c:v>
                </c:pt>
                <c:pt idx="25">
                  <c:v>3.4000000000000017</c:v>
                </c:pt>
                <c:pt idx="26">
                  <c:v>3.5000000000000018</c:v>
                </c:pt>
                <c:pt idx="27">
                  <c:v>3.6000000000000019</c:v>
                </c:pt>
                <c:pt idx="28">
                  <c:v>3.700000000000002</c:v>
                </c:pt>
                <c:pt idx="29">
                  <c:v>3.800000000000002</c:v>
                </c:pt>
                <c:pt idx="30">
                  <c:v>3.9000000000000021</c:v>
                </c:pt>
                <c:pt idx="31">
                  <c:v>4.0000000000000018</c:v>
                </c:pt>
                <c:pt idx="32">
                  <c:v>4.1000000000000014</c:v>
                </c:pt>
                <c:pt idx="33">
                  <c:v>4.2000000000000011</c:v>
                </c:pt>
                <c:pt idx="34">
                  <c:v>4.3000000000000007</c:v>
                </c:pt>
                <c:pt idx="35">
                  <c:v>4.4000000000000004</c:v>
                </c:pt>
                <c:pt idx="36">
                  <c:v>4.5</c:v>
                </c:pt>
                <c:pt idx="37">
                  <c:v>4.5999999999999996</c:v>
                </c:pt>
                <c:pt idx="38">
                  <c:v>4.6999999999999993</c:v>
                </c:pt>
                <c:pt idx="39">
                  <c:v>4.7999999999999989</c:v>
                </c:pt>
                <c:pt idx="40">
                  <c:v>4.8999999999999986</c:v>
                </c:pt>
                <c:pt idx="41">
                  <c:v>4.9999999999999982</c:v>
                </c:pt>
                <c:pt idx="42">
                  <c:v>5.0999999999999979</c:v>
                </c:pt>
                <c:pt idx="43">
                  <c:v>5.1999999999999975</c:v>
                </c:pt>
                <c:pt idx="44">
                  <c:v>5.2999999999999972</c:v>
                </c:pt>
                <c:pt idx="45">
                  <c:v>5.3999999999999968</c:v>
                </c:pt>
                <c:pt idx="46">
                  <c:v>5.4999999999999964</c:v>
                </c:pt>
                <c:pt idx="47">
                  <c:v>5.5999999999999961</c:v>
                </c:pt>
                <c:pt idx="48">
                  <c:v>5.6999999999999957</c:v>
                </c:pt>
                <c:pt idx="49">
                  <c:v>5.7999999999999954</c:v>
                </c:pt>
                <c:pt idx="50">
                  <c:v>5.899999999999995</c:v>
                </c:pt>
                <c:pt idx="51">
                  <c:v>5.9999999999999947</c:v>
                </c:pt>
                <c:pt idx="52">
                  <c:v>6.0999999999999943</c:v>
                </c:pt>
                <c:pt idx="53">
                  <c:v>6.199999999999994</c:v>
                </c:pt>
                <c:pt idx="54">
                  <c:v>6.2999999999999936</c:v>
                </c:pt>
                <c:pt idx="55">
                  <c:v>6.3999999999999932</c:v>
                </c:pt>
                <c:pt idx="56">
                  <c:v>6.4999999999999929</c:v>
                </c:pt>
                <c:pt idx="57">
                  <c:v>6.5999999999999925</c:v>
                </c:pt>
                <c:pt idx="58">
                  <c:v>6.6999999999999922</c:v>
                </c:pt>
                <c:pt idx="59">
                  <c:v>6.7999999999999918</c:v>
                </c:pt>
                <c:pt idx="60">
                  <c:v>6.8999999999999915</c:v>
                </c:pt>
                <c:pt idx="61">
                  <c:v>6.9999999999999911</c:v>
                </c:pt>
                <c:pt idx="62">
                  <c:v>7.0999999999999908</c:v>
                </c:pt>
                <c:pt idx="63">
                  <c:v>7.1999999999999904</c:v>
                </c:pt>
                <c:pt idx="64">
                  <c:v>7.2999999999999901</c:v>
                </c:pt>
                <c:pt idx="65">
                  <c:v>7.3999999999999897</c:v>
                </c:pt>
                <c:pt idx="66">
                  <c:v>7.4999999999999893</c:v>
                </c:pt>
                <c:pt idx="67">
                  <c:v>7.599999999999989</c:v>
                </c:pt>
                <c:pt idx="68">
                  <c:v>7.6999999999999886</c:v>
                </c:pt>
                <c:pt idx="69">
                  <c:v>7.7999999999999883</c:v>
                </c:pt>
                <c:pt idx="70">
                  <c:v>7.8999999999999879</c:v>
                </c:pt>
                <c:pt idx="71">
                  <c:v>7.9999999999999876</c:v>
                </c:pt>
                <c:pt idx="72">
                  <c:v>8.0999999999999872</c:v>
                </c:pt>
                <c:pt idx="73">
                  <c:v>8.1999999999999869</c:v>
                </c:pt>
                <c:pt idx="74">
                  <c:v>8.2999999999999865</c:v>
                </c:pt>
                <c:pt idx="75">
                  <c:v>8.3999999999999861</c:v>
                </c:pt>
                <c:pt idx="76">
                  <c:v>8.4999999999999858</c:v>
                </c:pt>
                <c:pt idx="77">
                  <c:v>8.5999999999999854</c:v>
                </c:pt>
                <c:pt idx="78">
                  <c:v>8.6999999999999851</c:v>
                </c:pt>
                <c:pt idx="79">
                  <c:v>8.7999999999999847</c:v>
                </c:pt>
                <c:pt idx="80">
                  <c:v>8.8999999999999844</c:v>
                </c:pt>
                <c:pt idx="81">
                  <c:v>8.999999999999984</c:v>
                </c:pt>
                <c:pt idx="82">
                  <c:v>9.0999999999999837</c:v>
                </c:pt>
                <c:pt idx="83">
                  <c:v>9.1999999999999833</c:v>
                </c:pt>
                <c:pt idx="84">
                  <c:v>9.2999999999999829</c:v>
                </c:pt>
                <c:pt idx="85">
                  <c:v>9.3999999999999826</c:v>
                </c:pt>
                <c:pt idx="86">
                  <c:v>9.4999999999999822</c:v>
                </c:pt>
                <c:pt idx="87">
                  <c:v>9.5999999999999819</c:v>
                </c:pt>
                <c:pt idx="88">
                  <c:v>9.6999999999999815</c:v>
                </c:pt>
                <c:pt idx="89">
                  <c:v>9.7999999999999812</c:v>
                </c:pt>
                <c:pt idx="90">
                  <c:v>9.8999999999999808</c:v>
                </c:pt>
                <c:pt idx="91">
                  <c:v>9.9999999999999805</c:v>
                </c:pt>
                <c:pt idx="92">
                  <c:v>10.09999999999998</c:v>
                </c:pt>
                <c:pt idx="93">
                  <c:v>10.19999999999998</c:v>
                </c:pt>
                <c:pt idx="94">
                  <c:v>10.299999999999979</c:v>
                </c:pt>
                <c:pt idx="95">
                  <c:v>10.399999999999979</c:v>
                </c:pt>
                <c:pt idx="96">
                  <c:v>10.499999999999979</c:v>
                </c:pt>
                <c:pt idx="97">
                  <c:v>10.599999999999978</c:v>
                </c:pt>
                <c:pt idx="98">
                  <c:v>10.699999999999978</c:v>
                </c:pt>
                <c:pt idx="99">
                  <c:v>10.799999999999978</c:v>
                </c:pt>
                <c:pt idx="100">
                  <c:v>10.899999999999977</c:v>
                </c:pt>
                <c:pt idx="101">
                  <c:v>10.999999999999977</c:v>
                </c:pt>
                <c:pt idx="102">
                  <c:v>11.099999999999977</c:v>
                </c:pt>
                <c:pt idx="103">
                  <c:v>11.199999999999976</c:v>
                </c:pt>
                <c:pt idx="104">
                  <c:v>11.299999999999976</c:v>
                </c:pt>
                <c:pt idx="105">
                  <c:v>11.399999999999975</c:v>
                </c:pt>
                <c:pt idx="106">
                  <c:v>11.499999999999975</c:v>
                </c:pt>
                <c:pt idx="107">
                  <c:v>11.599999999999975</c:v>
                </c:pt>
                <c:pt idx="108">
                  <c:v>11.699999999999974</c:v>
                </c:pt>
                <c:pt idx="109">
                  <c:v>11.799999999999974</c:v>
                </c:pt>
                <c:pt idx="110">
                  <c:v>11.899999999999974</c:v>
                </c:pt>
                <c:pt idx="111">
                  <c:v>11.999999999999973</c:v>
                </c:pt>
                <c:pt idx="112">
                  <c:v>12.099999999999973</c:v>
                </c:pt>
                <c:pt idx="113">
                  <c:v>12.199999999999973</c:v>
                </c:pt>
                <c:pt idx="114">
                  <c:v>12.299999999999972</c:v>
                </c:pt>
                <c:pt idx="115">
                  <c:v>12.399999999999972</c:v>
                </c:pt>
                <c:pt idx="116">
                  <c:v>12.499999999999972</c:v>
                </c:pt>
                <c:pt idx="117">
                  <c:v>12.599999999999971</c:v>
                </c:pt>
                <c:pt idx="118">
                  <c:v>12.699999999999971</c:v>
                </c:pt>
                <c:pt idx="119">
                  <c:v>12.799999999999971</c:v>
                </c:pt>
                <c:pt idx="120">
                  <c:v>12.89999999999997</c:v>
                </c:pt>
                <c:pt idx="121">
                  <c:v>12.99999999999997</c:v>
                </c:pt>
                <c:pt idx="122">
                  <c:v>13.099999999999969</c:v>
                </c:pt>
                <c:pt idx="123">
                  <c:v>13.199999999999969</c:v>
                </c:pt>
                <c:pt idx="124">
                  <c:v>13.299999999999969</c:v>
                </c:pt>
                <c:pt idx="125">
                  <c:v>13.399999999999968</c:v>
                </c:pt>
                <c:pt idx="126">
                  <c:v>13.499999999999968</c:v>
                </c:pt>
                <c:pt idx="127">
                  <c:v>13.599999999999968</c:v>
                </c:pt>
                <c:pt idx="128">
                  <c:v>13.699999999999967</c:v>
                </c:pt>
                <c:pt idx="129">
                  <c:v>13.799999999999967</c:v>
                </c:pt>
                <c:pt idx="130">
                  <c:v>13.899999999999967</c:v>
                </c:pt>
                <c:pt idx="131">
                  <c:v>13.999999999999966</c:v>
                </c:pt>
                <c:pt idx="132">
                  <c:v>14.099999999999966</c:v>
                </c:pt>
                <c:pt idx="133">
                  <c:v>14.199999999999966</c:v>
                </c:pt>
                <c:pt idx="134">
                  <c:v>14.299999999999965</c:v>
                </c:pt>
                <c:pt idx="135">
                  <c:v>14.399999999999965</c:v>
                </c:pt>
                <c:pt idx="136">
                  <c:v>14.499999999999964</c:v>
                </c:pt>
                <c:pt idx="137">
                  <c:v>14.599999999999964</c:v>
                </c:pt>
                <c:pt idx="138">
                  <c:v>14.699999999999964</c:v>
                </c:pt>
                <c:pt idx="139">
                  <c:v>14.799999999999963</c:v>
                </c:pt>
                <c:pt idx="140">
                  <c:v>14.899999999999963</c:v>
                </c:pt>
                <c:pt idx="141">
                  <c:v>14.999999999999963</c:v>
                </c:pt>
                <c:pt idx="142">
                  <c:v>15.099999999999962</c:v>
                </c:pt>
              </c:numCache>
            </c:numRef>
          </c:xVal>
          <c:yVal>
            <c:numRef>
              <c:f>'Syn Data'!$D$15:$D$157</c:f>
              <c:numCache>
                <c:formatCode>0.00E+00</c:formatCode>
                <c:ptCount val="143"/>
                <c:pt idx="0">
                  <c:v>-6.7881107142238051E-3</c:v>
                </c:pt>
                <c:pt idx="1">
                  <c:v>-5.3425840293996885E-3</c:v>
                </c:pt>
                <c:pt idx="2">
                  <c:v>-4.3111854898061353E-3</c:v>
                </c:pt>
                <c:pt idx="3">
                  <c:v>-3.5492925684934562E-3</c:v>
                </c:pt>
                <c:pt idx="4">
                  <c:v>-2.9703695933815943E-3</c:v>
                </c:pt>
                <c:pt idx="5">
                  <c:v>-2.5200410443102506E-3</c:v>
                </c:pt>
                <c:pt idx="6">
                  <c:v>-2.1627358397338092E-3</c:v>
                </c:pt>
                <c:pt idx="7">
                  <c:v>-1.874385654063726E-3</c:v>
                </c:pt>
                <c:pt idx="8">
                  <c:v>-1.6382308444975457E-3</c:v>
                </c:pt>
                <c:pt idx="9">
                  <c:v>-1.4423086907671134E-3</c:v>
                </c:pt>
                <c:pt idx="10">
                  <c:v>-1.2778943628002359E-3</c:v>
                </c:pt>
                <c:pt idx="11">
                  <c:v>-1.138502756731441E-3</c:v>
                </c:pt>
                <c:pt idx="12">
                  <c:v>-1.0192318264179434E-3</c:v>
                </c:pt>
                <c:pt idx="13">
                  <c:v>-9.1632008319209035E-4</c:v>
                </c:pt>
                <c:pt idx="14">
                  <c:v>-8.2684197486271316E-4</c:v>
                </c:pt>
                <c:pt idx="15">
                  <c:v>-7.4849412768163148E-4</c:v>
                </c:pt>
                <c:pt idx="16">
                  <c:v>-6.7944273618136819E-4</c:v>
                </c:pt>
                <c:pt idx="17">
                  <c:v>-6.1821289001784407E-4</c:v>
                </c:pt>
                <c:pt idx="18">
                  <c:v>-5.6360716081504947E-4</c:v>
                </c:pt>
                <c:pt idx="19">
                  <c:v>-5.1464492627006919E-4</c:v>
                </c:pt>
                <c:pt idx="20">
                  <c:v>-4.7051660348929047E-4</c:v>
                </c:pt>
                <c:pt idx="21">
                  <c:v>-4.305487434055344E-4</c:v>
                </c:pt>
                <c:pt idx="22">
                  <c:v>-3.9417713391287634E-4</c:v>
                </c:pt>
                <c:pt idx="23">
                  <c:v>-3.6092587495950568E-4</c:v>
                </c:pt>
                <c:pt idx="24">
                  <c:v>-3.3039095326081735E-4</c:v>
                </c:pt>
                <c:pt idx="25">
                  <c:v>-3.0222724006589985E-4</c:v>
                </c:pt>
                <c:pt idx="26">
                  <c:v>-2.7613811629212393E-4</c:v>
                </c:pt>
                <c:pt idx="27">
                  <c:v>-2.5186713105318503E-4</c:v>
                </c:pt>
                <c:pt idx="28">
                  <c:v>-2.291912459670975E-4</c:v>
                </c:pt>
                <c:pt idx="29">
                  <c:v>-2.0791532486974518E-4</c:v>
                </c:pt>
                <c:pt idx="30">
                  <c:v>-1.8786760796762891E-4</c:v>
                </c:pt>
                <c:pt idx="31">
                  <c:v>-1.6889596858948863E-4</c:v>
                </c:pt>
                <c:pt idx="32">
                  <c:v>-1.5086479531323249E-4</c:v>
                </c:pt>
                <c:pt idx="33">
                  <c:v>-1.3365237590168277E-4</c:v>
                </c:pt>
                <c:pt idx="34">
                  <c:v>-1.1714868523959865E-4</c:v>
                </c:pt>
                <c:pt idx="35">
                  <c:v>-1.0125349923928439E-4</c:v>
                </c:pt>
                <c:pt idx="36">
                  <c:v>-8.5874771779792525E-5</c:v>
                </c:pt>
                <c:pt idx="37">
                  <c:v>-7.092722360724224E-5</c:v>
                </c:pt>
                <c:pt idx="38">
                  <c:v>-5.6331101182749421E-5</c:v>
                </c:pt>
                <c:pt idx="39">
                  <c:v>-4.2011070463310318E-5</c:v>
                </c:pt>
                <c:pt idx="40">
                  <c:v>-2.7895216069495632E-5</c:v>
                </c:pt>
                <c:pt idx="41">
                  <c:v>-1.3914120366997906E-5</c:v>
                </c:pt>
                <c:pt idx="42">
                  <c:v>-8.8817841970012523E-16</c:v>
                </c:pt>
                <c:pt idx="43">
                  <c:v>1.3914120367886085E-5</c:v>
                </c:pt>
                <c:pt idx="44">
                  <c:v>2.7895216069495632E-5</c:v>
                </c:pt>
                <c:pt idx="45">
                  <c:v>4.2011070463310318E-5</c:v>
                </c:pt>
                <c:pt idx="46">
                  <c:v>5.6331101182749421E-5</c:v>
                </c:pt>
                <c:pt idx="47">
                  <c:v>7.092722360724224E-5</c:v>
                </c:pt>
                <c:pt idx="48">
                  <c:v>8.5874771779792525E-5</c:v>
                </c:pt>
                <c:pt idx="49">
                  <c:v>1.0125349923928439E-4</c:v>
                </c:pt>
                <c:pt idx="50">
                  <c:v>1.1714868523959865E-4</c:v>
                </c:pt>
                <c:pt idx="51">
                  <c:v>1.3365237590168277E-4</c:v>
                </c:pt>
                <c:pt idx="52">
                  <c:v>1.5086479531323249E-4</c:v>
                </c:pt>
                <c:pt idx="53">
                  <c:v>1.6889596858948863E-4</c:v>
                </c:pt>
                <c:pt idx="54">
                  <c:v>1.8786760796718482E-4</c:v>
                </c:pt>
                <c:pt idx="55">
                  <c:v>2.0791532486974518E-4</c:v>
                </c:pt>
                <c:pt idx="56">
                  <c:v>2.2919124596754159E-4</c:v>
                </c:pt>
                <c:pt idx="57">
                  <c:v>2.5186713105362912E-4</c:v>
                </c:pt>
                <c:pt idx="58">
                  <c:v>2.7613811629123575E-4</c:v>
                </c:pt>
                <c:pt idx="59">
                  <c:v>3.0222724006634394E-4</c:v>
                </c:pt>
                <c:pt idx="60">
                  <c:v>3.3039095326081735E-4</c:v>
                </c:pt>
                <c:pt idx="61">
                  <c:v>3.6092587495950568E-4</c:v>
                </c:pt>
                <c:pt idx="62">
                  <c:v>3.9417713391287634E-4</c:v>
                </c:pt>
                <c:pt idx="63">
                  <c:v>4.3054874340509031E-4</c:v>
                </c:pt>
                <c:pt idx="64">
                  <c:v>4.7051660348973456E-4</c:v>
                </c:pt>
                <c:pt idx="65">
                  <c:v>5.146449262696251E-4</c:v>
                </c:pt>
                <c:pt idx="66">
                  <c:v>5.6360716081549356E-4</c:v>
                </c:pt>
                <c:pt idx="67">
                  <c:v>6.1821289001784407E-4</c:v>
                </c:pt>
                <c:pt idx="68">
                  <c:v>6.794427361809241E-4</c:v>
                </c:pt>
                <c:pt idx="69">
                  <c:v>7.4849412768163148E-4</c:v>
                </c:pt>
                <c:pt idx="70">
                  <c:v>8.2684197486315725E-4</c:v>
                </c:pt>
                <c:pt idx="71">
                  <c:v>9.1632008319209035E-4</c:v>
                </c:pt>
                <c:pt idx="72">
                  <c:v>1.0192318264179434E-3</c:v>
                </c:pt>
                <c:pt idx="73">
                  <c:v>1.1385027567305528E-3</c:v>
                </c:pt>
                <c:pt idx="74">
                  <c:v>1.27789436280068E-3</c:v>
                </c:pt>
                <c:pt idx="75">
                  <c:v>1.4423086907671134E-3</c:v>
                </c:pt>
                <c:pt idx="76">
                  <c:v>1.6382308444979898E-3</c:v>
                </c:pt>
                <c:pt idx="77">
                  <c:v>1.8743856540632819E-3</c:v>
                </c:pt>
                <c:pt idx="78">
                  <c:v>2.1627358397333651E-3</c:v>
                </c:pt>
                <c:pt idx="79">
                  <c:v>2.5200410443106946E-3</c:v>
                </c:pt>
                <c:pt idx="80">
                  <c:v>2.9703695933811503E-3</c:v>
                </c:pt>
                <c:pt idx="81">
                  <c:v>3.5492925684934562E-3</c:v>
                </c:pt>
                <c:pt idx="82">
                  <c:v>4.3111854898061353E-3</c:v>
                </c:pt>
                <c:pt idx="83">
                  <c:v>5.3425840293996885E-3</c:v>
                </c:pt>
                <c:pt idx="84">
                  <c:v>6.7881107142229169E-3</c:v>
                </c:pt>
                <c:pt idx="85">
                  <c:v>8.9046264903087646E-3</c:v>
                </c:pt>
                <c:pt idx="86">
                  <c:v>1.218530306039689E-2</c:v>
                </c:pt>
                <c:pt idx="87">
                  <c:v>1.7680643022001341E-2</c:v>
                </c:pt>
                <c:pt idx="88">
                  <c:v>2.7981597076196074E-2</c:v>
                </c:pt>
                <c:pt idx="89">
                  <c:v>5.1106362646947012E-2</c:v>
                </c:pt>
                <c:pt idx="90">
                  <c:v>0.12489351408707883</c:v>
                </c:pt>
                <c:pt idx="91">
                  <c:v>0.49892569083354488</c:v>
                </c:pt>
                <c:pt idx="92">
                  <c:v>2.195635194597374</c:v>
                </c:pt>
                <c:pt idx="93">
                  <c:v>-2.6989700043358891</c:v>
                </c:pt>
                <c:pt idx="94">
                  <c:v>-0.12493873660832833</c:v>
                </c:pt>
                <c:pt idx="95">
                  <c:v>-5.1152522447388549E-2</c:v>
                </c:pt>
                <c:pt idx="96">
                  <c:v>-2.8028723600245442E-2</c:v>
                </c:pt>
                <c:pt idx="97">
                  <c:v>-1.7728766960434683E-2</c:v>
                </c:pt>
                <c:pt idx="98">
                  <c:v>-1.2234456417012041E-2</c:v>
                </c:pt>
                <c:pt idx="99">
                  <c:v>-8.9548426529262315E-3</c:v>
                </c:pt>
                <c:pt idx="100">
                  <c:v>-6.8394245303053935E-3</c:v>
                </c:pt>
                <c:pt idx="101">
                  <c:v>-5.3950318867084235E-3</c:v>
                </c:pt>
                <c:pt idx="102">
                  <c:v>-4.3648054024476579E-3</c:v>
                </c:pt>
                <c:pt idx="103">
                  <c:v>-3.6041242688273911E-3</c:v>
                </c:pt>
                <c:pt idx="104">
                  <c:v>-3.0264546301879136E-3</c:v>
                </c:pt>
                <c:pt idx="105">
                  <c:v>-2.5774228878088223E-3</c:v>
                </c:pt>
                <c:pt idx="106">
                  <c:v>-2.2214599939598401E-3</c:v>
                </c:pt>
                <c:pt idx="107">
                  <c:v>-1.9344997771995054E-3</c:v>
                </c:pt>
                <c:pt idx="108">
                  <c:v>-1.6997848778945723E-3</c:v>
                </c:pt>
                <c:pt idx="109">
                  <c:v>-1.5053549973167435E-3</c:v>
                </c:pt>
                <c:pt idx="110">
                  <c:v>-1.3424878755081693E-3</c:v>
                </c:pt>
                <c:pt idx="111">
                  <c:v>-1.2047011383717887E-3</c:v>
                </c:pt>
                <c:pt idx="112">
                  <c:v>-1.0870956412141197E-3</c:v>
                </c:pt>
                <c:pt idx="113">
                  <c:v>-9.8591298165118246E-4</c:v>
                </c:pt>
                <c:pt idx="114">
                  <c:v>-8.9823089290064217E-4</c:v>
                </c:pt>
                <c:pt idx="115">
                  <c:v>-8.2174950137314795E-4</c:v>
                </c:pt>
                <c:pt idx="116">
                  <c:v>-7.5463873358216915E-4</c:v>
                </c:pt>
                <c:pt idx="117">
                  <c:v>-6.9542766165042735E-4</c:v>
                </c:pt>
                <c:pt idx="118">
                  <c:v>-6.4292311061109331E-4</c:v>
                </c:pt>
                <c:pt idx="119">
                  <c:v>-5.9614900493798473E-4</c:v>
                </c:pt>
                <c:pt idx="120">
                  <c:v>-5.5430062649364231E-4</c:v>
                </c:pt>
                <c:pt idx="121">
                  <c:v>-5.1670973603279435E-4</c:v>
                </c:pt>
                <c:pt idx="122">
                  <c:v>-4.8281770609470698E-4</c:v>
                </c:pt>
                <c:pt idx="123">
                  <c:v>-4.5215462897729708E-4</c:v>
                </c:pt>
                <c:pt idx="124">
                  <c:v>-4.2432292765148816E-4</c:v>
                </c:pt>
                <c:pt idx="125">
                  <c:v>-3.9898439361252258E-4</c:v>
                </c:pt>
                <c:pt idx="126">
                  <c:v>-3.7584985634886436E-4</c:v>
                </c:pt>
                <c:pt idx="127">
                  <c:v>-3.5467089100826854E-4</c:v>
                </c:pt>
                <c:pt idx="128">
                  <c:v>-3.3523311730476735E-4</c:v>
                </c:pt>
                <c:pt idx="129">
                  <c:v>-3.173507498921424E-4</c:v>
                </c:pt>
                <c:pt idx="130">
                  <c:v>-3.0086214012570167E-4</c:v>
                </c:pt>
                <c:pt idx="131">
                  <c:v>-2.8562610822646661E-4</c:v>
                </c:pt>
                <c:pt idx="132">
                  <c:v>-2.7151890969001613E-4</c:v>
                </c:pt>
                <c:pt idx="133">
                  <c:v>-2.5843171360762085E-4</c:v>
                </c:pt>
                <c:pt idx="134">
                  <c:v>-2.4626849647901849E-4</c:v>
                </c:pt>
                <c:pt idx="135">
                  <c:v>-2.3494427508552462E-4</c:v>
                </c:pt>
                <c:pt idx="136">
                  <c:v>-2.2438361744470114E-4</c:v>
                </c:pt>
                <c:pt idx="137">
                  <c:v>-2.1451938292571526E-4</c:v>
                </c:pt>
                <c:pt idx="138">
                  <c:v>-2.0529165208671429E-4</c:v>
                </c:pt>
                <c:pt idx="139">
                  <c:v>-1.966468142740041E-4</c:v>
                </c:pt>
                <c:pt idx="140">
                  <c:v>-1.8853678694341625E-4</c:v>
                </c:pt>
                <c:pt idx="141">
                  <c:v>-1.8091834542133256E-4</c:v>
                </c:pt>
                <c:pt idx="142">
                  <c:v>-1.7375254558693598E-4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EAF6-4337-A51E-BE0F3DCC81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0481440"/>
        <c:axId val="461615416"/>
      </c:scatterChart>
      <c:valAx>
        <c:axId val="4614813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Volume of base added (mL)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1481656"/>
        <c:crosses val="autoZero"/>
        <c:crossBetween val="midCat"/>
      </c:valAx>
      <c:valAx>
        <c:axId val="461481656"/>
        <c:scaling>
          <c:orientation val="minMax"/>
          <c:max val="1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pH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1481328"/>
        <c:crosses val="autoZero"/>
        <c:crossBetween val="midCat"/>
      </c:valAx>
      <c:valAx>
        <c:axId val="461615416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2nd</a:t>
                </a:r>
                <a:r>
                  <a:rPr lang="en-US" b="1" baseline="0"/>
                  <a:t> </a:t>
                </a:r>
                <a:r>
                  <a:rPr lang="en-US" b="1"/>
                  <a:t> Derivative of pH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0481440"/>
        <c:crosses val="max"/>
        <c:crossBetween val="midCat"/>
      </c:valAx>
      <c:valAx>
        <c:axId val="4604814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616154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en-US" dirty="0"/>
              <a:t>Real </a:t>
            </a:r>
            <a:r>
              <a:rPr lang="en-US" dirty="0" smtClean="0"/>
              <a:t>Student Benzoic </a:t>
            </a:r>
            <a:r>
              <a:rPr lang="en-US" dirty="0"/>
              <a:t>Acid Titration Data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9525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circle"/>
            <c:size val="2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numRef>
              <c:f>Replotted!$A$2:$A$1505</c:f>
              <c:numCache>
                <c:formatCode>General</c:formatCode>
                <c:ptCount val="1504"/>
                <c:pt idx="0">
                  <c:v>0</c:v>
                </c:pt>
                <c:pt idx="1">
                  <c:v>0.03</c:v>
                </c:pt>
                <c:pt idx="2">
                  <c:v>7.0000000000000007E-2</c:v>
                </c:pt>
                <c:pt idx="3">
                  <c:v>0.1</c:v>
                </c:pt>
                <c:pt idx="4">
                  <c:v>0.14000000000000001</c:v>
                </c:pt>
                <c:pt idx="5">
                  <c:v>0.17</c:v>
                </c:pt>
                <c:pt idx="6">
                  <c:v>0.21</c:v>
                </c:pt>
                <c:pt idx="7">
                  <c:v>0.24</c:v>
                </c:pt>
                <c:pt idx="8">
                  <c:v>0.28000000000000003</c:v>
                </c:pt>
                <c:pt idx="9">
                  <c:v>0.31</c:v>
                </c:pt>
                <c:pt idx="10">
                  <c:v>0.35</c:v>
                </c:pt>
                <c:pt idx="11">
                  <c:v>0.38</c:v>
                </c:pt>
                <c:pt idx="12">
                  <c:v>0.42</c:v>
                </c:pt>
                <c:pt idx="13">
                  <c:v>0.45</c:v>
                </c:pt>
                <c:pt idx="14">
                  <c:v>0.49</c:v>
                </c:pt>
                <c:pt idx="15">
                  <c:v>0.52</c:v>
                </c:pt>
                <c:pt idx="16">
                  <c:v>0.56000000000000005</c:v>
                </c:pt>
                <c:pt idx="17">
                  <c:v>0.59</c:v>
                </c:pt>
                <c:pt idx="18">
                  <c:v>0.62</c:v>
                </c:pt>
                <c:pt idx="19">
                  <c:v>0.66</c:v>
                </c:pt>
                <c:pt idx="20">
                  <c:v>0.69</c:v>
                </c:pt>
                <c:pt idx="21">
                  <c:v>0.73</c:v>
                </c:pt>
                <c:pt idx="22">
                  <c:v>0.76</c:v>
                </c:pt>
                <c:pt idx="23">
                  <c:v>0.8</c:v>
                </c:pt>
                <c:pt idx="24">
                  <c:v>0.83</c:v>
                </c:pt>
                <c:pt idx="25">
                  <c:v>0.87</c:v>
                </c:pt>
                <c:pt idx="26">
                  <c:v>0.9</c:v>
                </c:pt>
                <c:pt idx="27">
                  <c:v>0.94</c:v>
                </c:pt>
                <c:pt idx="28">
                  <c:v>0.97</c:v>
                </c:pt>
                <c:pt idx="29">
                  <c:v>1.01</c:v>
                </c:pt>
                <c:pt idx="30">
                  <c:v>1.04</c:v>
                </c:pt>
                <c:pt idx="31">
                  <c:v>1.08</c:v>
                </c:pt>
                <c:pt idx="32">
                  <c:v>1.1100000000000001</c:v>
                </c:pt>
                <c:pt idx="33">
                  <c:v>1.1499999999999999</c:v>
                </c:pt>
                <c:pt idx="34">
                  <c:v>1.18</c:v>
                </c:pt>
                <c:pt idx="35">
                  <c:v>1.22</c:v>
                </c:pt>
                <c:pt idx="36">
                  <c:v>1.25</c:v>
                </c:pt>
                <c:pt idx="37">
                  <c:v>1.28</c:v>
                </c:pt>
                <c:pt idx="38">
                  <c:v>1.32</c:v>
                </c:pt>
                <c:pt idx="39">
                  <c:v>1.35</c:v>
                </c:pt>
                <c:pt idx="40">
                  <c:v>1.39</c:v>
                </c:pt>
                <c:pt idx="41">
                  <c:v>1.42</c:v>
                </c:pt>
                <c:pt idx="42">
                  <c:v>1.46</c:v>
                </c:pt>
                <c:pt idx="43">
                  <c:v>1.49</c:v>
                </c:pt>
                <c:pt idx="44">
                  <c:v>1.53</c:v>
                </c:pt>
                <c:pt idx="45">
                  <c:v>1.56</c:v>
                </c:pt>
                <c:pt idx="46">
                  <c:v>1.6</c:v>
                </c:pt>
                <c:pt idx="47">
                  <c:v>1.63</c:v>
                </c:pt>
                <c:pt idx="48">
                  <c:v>1.67</c:v>
                </c:pt>
                <c:pt idx="49">
                  <c:v>1.7000000000000002</c:v>
                </c:pt>
                <c:pt idx="50">
                  <c:v>1.74</c:v>
                </c:pt>
                <c:pt idx="51">
                  <c:v>1.77</c:v>
                </c:pt>
                <c:pt idx="52">
                  <c:v>1.81</c:v>
                </c:pt>
                <c:pt idx="53">
                  <c:v>1.84</c:v>
                </c:pt>
                <c:pt idx="54">
                  <c:v>1.87</c:v>
                </c:pt>
                <c:pt idx="55">
                  <c:v>1.91</c:v>
                </c:pt>
                <c:pt idx="56">
                  <c:v>1.94</c:v>
                </c:pt>
                <c:pt idx="57">
                  <c:v>1.98</c:v>
                </c:pt>
                <c:pt idx="58">
                  <c:v>2.0099999999999998</c:v>
                </c:pt>
                <c:pt idx="59">
                  <c:v>2.0499999999999998</c:v>
                </c:pt>
                <c:pt idx="60">
                  <c:v>2.08</c:v>
                </c:pt>
                <c:pt idx="61">
                  <c:v>2.12</c:v>
                </c:pt>
                <c:pt idx="62">
                  <c:v>2.15</c:v>
                </c:pt>
                <c:pt idx="63">
                  <c:v>2.19</c:v>
                </c:pt>
                <c:pt idx="64">
                  <c:v>2.2200000000000002</c:v>
                </c:pt>
                <c:pt idx="65">
                  <c:v>2.2599999999999998</c:v>
                </c:pt>
                <c:pt idx="66">
                  <c:v>2.29</c:v>
                </c:pt>
                <c:pt idx="67">
                  <c:v>2.33</c:v>
                </c:pt>
                <c:pt idx="68">
                  <c:v>2.36</c:v>
                </c:pt>
                <c:pt idx="69">
                  <c:v>2.4</c:v>
                </c:pt>
                <c:pt idx="70">
                  <c:v>2.4300000000000002</c:v>
                </c:pt>
                <c:pt idx="71">
                  <c:v>2.46</c:v>
                </c:pt>
                <c:pt idx="72">
                  <c:v>2.5</c:v>
                </c:pt>
                <c:pt idx="73">
                  <c:v>2.5300000000000002</c:v>
                </c:pt>
                <c:pt idx="74">
                  <c:v>2.57</c:v>
                </c:pt>
                <c:pt idx="75">
                  <c:v>2.6</c:v>
                </c:pt>
                <c:pt idx="76">
                  <c:v>2.64</c:v>
                </c:pt>
                <c:pt idx="77">
                  <c:v>2.67</c:v>
                </c:pt>
                <c:pt idx="78">
                  <c:v>2.71</c:v>
                </c:pt>
                <c:pt idx="79">
                  <c:v>2.74</c:v>
                </c:pt>
                <c:pt idx="80">
                  <c:v>2.78</c:v>
                </c:pt>
                <c:pt idx="81">
                  <c:v>2.81</c:v>
                </c:pt>
                <c:pt idx="82">
                  <c:v>2.85</c:v>
                </c:pt>
                <c:pt idx="83">
                  <c:v>2.88</c:v>
                </c:pt>
                <c:pt idx="84">
                  <c:v>2.92</c:v>
                </c:pt>
                <c:pt idx="85">
                  <c:v>2.95</c:v>
                </c:pt>
                <c:pt idx="86">
                  <c:v>2.99</c:v>
                </c:pt>
                <c:pt idx="87">
                  <c:v>3.02</c:v>
                </c:pt>
                <c:pt idx="88">
                  <c:v>3.06</c:v>
                </c:pt>
                <c:pt idx="89">
                  <c:v>3.09</c:v>
                </c:pt>
                <c:pt idx="90">
                  <c:v>3.12</c:v>
                </c:pt>
                <c:pt idx="91">
                  <c:v>3.16</c:v>
                </c:pt>
                <c:pt idx="92">
                  <c:v>3.19</c:v>
                </c:pt>
                <c:pt idx="93">
                  <c:v>3.23</c:v>
                </c:pt>
                <c:pt idx="94">
                  <c:v>3.26</c:v>
                </c:pt>
                <c:pt idx="95">
                  <c:v>3.3</c:v>
                </c:pt>
                <c:pt idx="96">
                  <c:v>3.33</c:v>
                </c:pt>
                <c:pt idx="97">
                  <c:v>3.37</c:v>
                </c:pt>
                <c:pt idx="98">
                  <c:v>3.4</c:v>
                </c:pt>
                <c:pt idx="99">
                  <c:v>3.44</c:v>
                </c:pt>
                <c:pt idx="100">
                  <c:v>3.47</c:v>
                </c:pt>
                <c:pt idx="101">
                  <c:v>3.51</c:v>
                </c:pt>
                <c:pt idx="102">
                  <c:v>3.54</c:v>
                </c:pt>
                <c:pt idx="103">
                  <c:v>3.58</c:v>
                </c:pt>
                <c:pt idx="104">
                  <c:v>3.61</c:v>
                </c:pt>
                <c:pt idx="105">
                  <c:v>3.65</c:v>
                </c:pt>
                <c:pt idx="106">
                  <c:v>3.68</c:v>
                </c:pt>
                <c:pt idx="107">
                  <c:v>3.71</c:v>
                </c:pt>
                <c:pt idx="108">
                  <c:v>3.75</c:v>
                </c:pt>
                <c:pt idx="109">
                  <c:v>3.78</c:v>
                </c:pt>
                <c:pt idx="110">
                  <c:v>3.82</c:v>
                </c:pt>
                <c:pt idx="111">
                  <c:v>3.85</c:v>
                </c:pt>
                <c:pt idx="112">
                  <c:v>3.89</c:v>
                </c:pt>
                <c:pt idx="113">
                  <c:v>3.92</c:v>
                </c:pt>
                <c:pt idx="114">
                  <c:v>3.96</c:v>
                </c:pt>
                <c:pt idx="115">
                  <c:v>3.99</c:v>
                </c:pt>
                <c:pt idx="116">
                  <c:v>4.03</c:v>
                </c:pt>
                <c:pt idx="117">
                  <c:v>4.0599999999999996</c:v>
                </c:pt>
                <c:pt idx="118">
                  <c:v>4.0999999999999996</c:v>
                </c:pt>
                <c:pt idx="119">
                  <c:v>4.13</c:v>
                </c:pt>
                <c:pt idx="120">
                  <c:v>4.17</c:v>
                </c:pt>
                <c:pt idx="121">
                  <c:v>4.2</c:v>
                </c:pt>
                <c:pt idx="122">
                  <c:v>4.24</c:v>
                </c:pt>
                <c:pt idx="123">
                  <c:v>4.2699999999999996</c:v>
                </c:pt>
                <c:pt idx="124">
                  <c:v>4.3</c:v>
                </c:pt>
                <c:pt idx="125">
                  <c:v>4.34</c:v>
                </c:pt>
                <c:pt idx="126">
                  <c:v>4.37</c:v>
                </c:pt>
                <c:pt idx="127">
                  <c:v>4.41</c:v>
                </c:pt>
                <c:pt idx="128">
                  <c:v>4.4400000000000004</c:v>
                </c:pt>
                <c:pt idx="129">
                  <c:v>4.4800000000000004</c:v>
                </c:pt>
                <c:pt idx="130">
                  <c:v>4.51</c:v>
                </c:pt>
                <c:pt idx="131">
                  <c:v>4.55</c:v>
                </c:pt>
                <c:pt idx="132">
                  <c:v>4.58</c:v>
                </c:pt>
                <c:pt idx="133">
                  <c:v>4.62</c:v>
                </c:pt>
                <c:pt idx="134">
                  <c:v>4.6500000000000004</c:v>
                </c:pt>
                <c:pt idx="135">
                  <c:v>4.6900000000000004</c:v>
                </c:pt>
                <c:pt idx="136">
                  <c:v>4.72</c:v>
                </c:pt>
                <c:pt idx="137">
                  <c:v>4.76</c:v>
                </c:pt>
                <c:pt idx="138">
                  <c:v>4.79</c:v>
                </c:pt>
                <c:pt idx="139">
                  <c:v>4.83</c:v>
                </c:pt>
                <c:pt idx="140">
                  <c:v>4.8600000000000003</c:v>
                </c:pt>
                <c:pt idx="141">
                  <c:v>4.9000000000000004</c:v>
                </c:pt>
                <c:pt idx="142">
                  <c:v>4.93</c:v>
                </c:pt>
                <c:pt idx="143">
                  <c:v>4.96</c:v>
                </c:pt>
                <c:pt idx="144">
                  <c:v>5</c:v>
                </c:pt>
                <c:pt idx="145">
                  <c:v>5.03</c:v>
                </c:pt>
                <c:pt idx="146">
                  <c:v>5.07</c:v>
                </c:pt>
                <c:pt idx="147">
                  <c:v>5.0999999999999996</c:v>
                </c:pt>
                <c:pt idx="148">
                  <c:v>5.14</c:v>
                </c:pt>
                <c:pt idx="149">
                  <c:v>5.17</c:v>
                </c:pt>
                <c:pt idx="150">
                  <c:v>5.21</c:v>
                </c:pt>
                <c:pt idx="151">
                  <c:v>5.24</c:v>
                </c:pt>
                <c:pt idx="152">
                  <c:v>5.28</c:v>
                </c:pt>
                <c:pt idx="153">
                  <c:v>5.31</c:v>
                </c:pt>
                <c:pt idx="154">
                  <c:v>5.35</c:v>
                </c:pt>
                <c:pt idx="155">
                  <c:v>5.38</c:v>
                </c:pt>
                <c:pt idx="156">
                  <c:v>5.42</c:v>
                </c:pt>
                <c:pt idx="157">
                  <c:v>5.45</c:v>
                </c:pt>
                <c:pt idx="158">
                  <c:v>5.49</c:v>
                </c:pt>
                <c:pt idx="159">
                  <c:v>5.52</c:v>
                </c:pt>
                <c:pt idx="160">
                  <c:v>5.55</c:v>
                </c:pt>
                <c:pt idx="161">
                  <c:v>5.59</c:v>
                </c:pt>
                <c:pt idx="162">
                  <c:v>5.62</c:v>
                </c:pt>
                <c:pt idx="163">
                  <c:v>5.66</c:v>
                </c:pt>
                <c:pt idx="164">
                  <c:v>5.69</c:v>
                </c:pt>
                <c:pt idx="165">
                  <c:v>5.73</c:v>
                </c:pt>
                <c:pt idx="166">
                  <c:v>5.76</c:v>
                </c:pt>
                <c:pt idx="167">
                  <c:v>5.8</c:v>
                </c:pt>
                <c:pt idx="168">
                  <c:v>5.83</c:v>
                </c:pt>
                <c:pt idx="169">
                  <c:v>5.87</c:v>
                </c:pt>
                <c:pt idx="170">
                  <c:v>5.9</c:v>
                </c:pt>
                <c:pt idx="171">
                  <c:v>5.94</c:v>
                </c:pt>
                <c:pt idx="172">
                  <c:v>5.97</c:v>
                </c:pt>
                <c:pt idx="173">
                  <c:v>6.01</c:v>
                </c:pt>
                <c:pt idx="174">
                  <c:v>6.04</c:v>
                </c:pt>
                <c:pt idx="175">
                  <c:v>6.08</c:v>
                </c:pt>
                <c:pt idx="176">
                  <c:v>6.11</c:v>
                </c:pt>
                <c:pt idx="177">
                  <c:v>6.14</c:v>
                </c:pt>
                <c:pt idx="178">
                  <c:v>6.18</c:v>
                </c:pt>
                <c:pt idx="179">
                  <c:v>6.21</c:v>
                </c:pt>
                <c:pt idx="180">
                  <c:v>6.25</c:v>
                </c:pt>
                <c:pt idx="181">
                  <c:v>6.28</c:v>
                </c:pt>
                <c:pt idx="182">
                  <c:v>6.32</c:v>
                </c:pt>
                <c:pt idx="183">
                  <c:v>6.35</c:v>
                </c:pt>
                <c:pt idx="184">
                  <c:v>6.39</c:v>
                </c:pt>
                <c:pt idx="185">
                  <c:v>6.42</c:v>
                </c:pt>
                <c:pt idx="186">
                  <c:v>6.46</c:v>
                </c:pt>
                <c:pt idx="187">
                  <c:v>6.49</c:v>
                </c:pt>
                <c:pt idx="188">
                  <c:v>6.53</c:v>
                </c:pt>
                <c:pt idx="189">
                  <c:v>6.56</c:v>
                </c:pt>
                <c:pt idx="190">
                  <c:v>6.6</c:v>
                </c:pt>
                <c:pt idx="191">
                  <c:v>6.63</c:v>
                </c:pt>
                <c:pt idx="192">
                  <c:v>6.67</c:v>
                </c:pt>
                <c:pt idx="193">
                  <c:v>6.7</c:v>
                </c:pt>
                <c:pt idx="194">
                  <c:v>6.74</c:v>
                </c:pt>
                <c:pt idx="195">
                  <c:v>6.77</c:v>
                </c:pt>
                <c:pt idx="196">
                  <c:v>6.8</c:v>
                </c:pt>
                <c:pt idx="197">
                  <c:v>6.84</c:v>
                </c:pt>
                <c:pt idx="198">
                  <c:v>6.87</c:v>
                </c:pt>
                <c:pt idx="199">
                  <c:v>6.91</c:v>
                </c:pt>
                <c:pt idx="200">
                  <c:v>6.94</c:v>
                </c:pt>
                <c:pt idx="201">
                  <c:v>6.98</c:v>
                </c:pt>
                <c:pt idx="202">
                  <c:v>7.01</c:v>
                </c:pt>
                <c:pt idx="203">
                  <c:v>7.05</c:v>
                </c:pt>
                <c:pt idx="204">
                  <c:v>7.08</c:v>
                </c:pt>
                <c:pt idx="205">
                  <c:v>7.12</c:v>
                </c:pt>
                <c:pt idx="206">
                  <c:v>7.15</c:v>
                </c:pt>
                <c:pt idx="207">
                  <c:v>7.19</c:v>
                </c:pt>
                <c:pt idx="208">
                  <c:v>7.22</c:v>
                </c:pt>
                <c:pt idx="209">
                  <c:v>7.26</c:v>
                </c:pt>
                <c:pt idx="210">
                  <c:v>7.29</c:v>
                </c:pt>
                <c:pt idx="211">
                  <c:v>7.33</c:v>
                </c:pt>
                <c:pt idx="212">
                  <c:v>7.36</c:v>
                </c:pt>
                <c:pt idx="213">
                  <c:v>7.39</c:v>
                </c:pt>
                <c:pt idx="214">
                  <c:v>7.43</c:v>
                </c:pt>
                <c:pt idx="215">
                  <c:v>7.46</c:v>
                </c:pt>
                <c:pt idx="216">
                  <c:v>7.5</c:v>
                </c:pt>
                <c:pt idx="217">
                  <c:v>7.53</c:v>
                </c:pt>
                <c:pt idx="218">
                  <c:v>7.57</c:v>
                </c:pt>
                <c:pt idx="219">
                  <c:v>7.6</c:v>
                </c:pt>
                <c:pt idx="220">
                  <c:v>7.64</c:v>
                </c:pt>
                <c:pt idx="221">
                  <c:v>7.67</c:v>
                </c:pt>
                <c:pt idx="222">
                  <c:v>7.71</c:v>
                </c:pt>
                <c:pt idx="223">
                  <c:v>7.74</c:v>
                </c:pt>
                <c:pt idx="224">
                  <c:v>7.78</c:v>
                </c:pt>
                <c:pt idx="225">
                  <c:v>7.81</c:v>
                </c:pt>
                <c:pt idx="226">
                  <c:v>7.85</c:v>
                </c:pt>
                <c:pt idx="227">
                  <c:v>7.88</c:v>
                </c:pt>
                <c:pt idx="228">
                  <c:v>7.92</c:v>
                </c:pt>
                <c:pt idx="229">
                  <c:v>7.95</c:v>
                </c:pt>
                <c:pt idx="230">
                  <c:v>7.98</c:v>
                </c:pt>
                <c:pt idx="231">
                  <c:v>8.02</c:v>
                </c:pt>
                <c:pt idx="232">
                  <c:v>8.0500000000000007</c:v>
                </c:pt>
                <c:pt idx="233">
                  <c:v>8.09</c:v>
                </c:pt>
                <c:pt idx="234">
                  <c:v>8.1199999999999992</c:v>
                </c:pt>
                <c:pt idx="235">
                  <c:v>8.16</c:v>
                </c:pt>
                <c:pt idx="236">
                  <c:v>8.19</c:v>
                </c:pt>
                <c:pt idx="237">
                  <c:v>8.23</c:v>
                </c:pt>
                <c:pt idx="238">
                  <c:v>8.26</c:v>
                </c:pt>
                <c:pt idx="239">
                  <c:v>8.3000000000000007</c:v>
                </c:pt>
                <c:pt idx="240">
                  <c:v>8.33</c:v>
                </c:pt>
                <c:pt idx="241">
                  <c:v>8.3699999999999992</c:v>
                </c:pt>
                <c:pt idx="242">
                  <c:v>8.4</c:v>
                </c:pt>
                <c:pt idx="243">
                  <c:v>8.44</c:v>
                </c:pt>
                <c:pt idx="244">
                  <c:v>8.4700000000000006</c:v>
                </c:pt>
                <c:pt idx="245">
                  <c:v>8.51</c:v>
                </c:pt>
                <c:pt idx="246">
                  <c:v>8.5399999999999991</c:v>
                </c:pt>
                <c:pt idx="247">
                  <c:v>8.58</c:v>
                </c:pt>
                <c:pt idx="248">
                  <c:v>8.61</c:v>
                </c:pt>
                <c:pt idx="249">
                  <c:v>8.64</c:v>
                </c:pt>
                <c:pt idx="250">
                  <c:v>8.68</c:v>
                </c:pt>
                <c:pt idx="251">
                  <c:v>8.7100000000000009</c:v>
                </c:pt>
                <c:pt idx="252">
                  <c:v>8.75</c:v>
                </c:pt>
                <c:pt idx="253">
                  <c:v>8.7799999999999994</c:v>
                </c:pt>
                <c:pt idx="254">
                  <c:v>8.82</c:v>
                </c:pt>
                <c:pt idx="255">
                  <c:v>8.85</c:v>
                </c:pt>
                <c:pt idx="256">
                  <c:v>8.89</c:v>
                </c:pt>
                <c:pt idx="257">
                  <c:v>8.92</c:v>
                </c:pt>
                <c:pt idx="258">
                  <c:v>8.9600000000000009</c:v>
                </c:pt>
                <c:pt idx="259">
                  <c:v>8.99</c:v>
                </c:pt>
                <c:pt idx="260">
                  <c:v>9.0299999999999994</c:v>
                </c:pt>
                <c:pt idx="261">
                  <c:v>9.06</c:v>
                </c:pt>
                <c:pt idx="262">
                  <c:v>9.1</c:v>
                </c:pt>
                <c:pt idx="263">
                  <c:v>9.1300000000000008</c:v>
                </c:pt>
                <c:pt idx="264">
                  <c:v>9.17</c:v>
                </c:pt>
                <c:pt idx="265">
                  <c:v>9.1999999999999993</c:v>
                </c:pt>
                <c:pt idx="266">
                  <c:v>9.23</c:v>
                </c:pt>
                <c:pt idx="267">
                  <c:v>9.27</c:v>
                </c:pt>
                <c:pt idx="268">
                  <c:v>9.3000000000000007</c:v>
                </c:pt>
                <c:pt idx="269">
                  <c:v>9.34</c:v>
                </c:pt>
                <c:pt idx="270">
                  <c:v>9.3699999999999992</c:v>
                </c:pt>
                <c:pt idx="271">
                  <c:v>9.41</c:v>
                </c:pt>
                <c:pt idx="272">
                  <c:v>9.44</c:v>
                </c:pt>
                <c:pt idx="273">
                  <c:v>9.48</c:v>
                </c:pt>
                <c:pt idx="274">
                  <c:v>9.51</c:v>
                </c:pt>
                <c:pt idx="275">
                  <c:v>9.5500000000000007</c:v>
                </c:pt>
                <c:pt idx="276">
                  <c:v>9.58</c:v>
                </c:pt>
                <c:pt idx="277">
                  <c:v>9.6199999999999992</c:v>
                </c:pt>
                <c:pt idx="278">
                  <c:v>9.65</c:v>
                </c:pt>
                <c:pt idx="279">
                  <c:v>9.69</c:v>
                </c:pt>
                <c:pt idx="280">
                  <c:v>9.7200000000000006</c:v>
                </c:pt>
                <c:pt idx="281">
                  <c:v>9.76</c:v>
                </c:pt>
                <c:pt idx="282">
                  <c:v>9.7899999999999991</c:v>
                </c:pt>
                <c:pt idx="283">
                  <c:v>9.82</c:v>
                </c:pt>
                <c:pt idx="284">
                  <c:v>9.86</c:v>
                </c:pt>
                <c:pt idx="285">
                  <c:v>9.89</c:v>
                </c:pt>
                <c:pt idx="286">
                  <c:v>9.93</c:v>
                </c:pt>
                <c:pt idx="287">
                  <c:v>9.9600000000000009</c:v>
                </c:pt>
                <c:pt idx="288">
                  <c:v>10</c:v>
                </c:pt>
                <c:pt idx="289">
                  <c:v>10.029999999999999</c:v>
                </c:pt>
                <c:pt idx="290">
                  <c:v>10.07</c:v>
                </c:pt>
                <c:pt idx="291">
                  <c:v>10.1</c:v>
                </c:pt>
                <c:pt idx="292">
                  <c:v>10.14</c:v>
                </c:pt>
                <c:pt idx="293">
                  <c:v>10.17</c:v>
                </c:pt>
                <c:pt idx="294">
                  <c:v>10.210000000000001</c:v>
                </c:pt>
                <c:pt idx="295">
                  <c:v>10.24</c:v>
                </c:pt>
                <c:pt idx="296">
                  <c:v>10.28</c:v>
                </c:pt>
                <c:pt idx="297">
                  <c:v>10.31</c:v>
                </c:pt>
                <c:pt idx="298">
                  <c:v>10.35</c:v>
                </c:pt>
                <c:pt idx="299">
                  <c:v>10.38</c:v>
                </c:pt>
                <c:pt idx="300">
                  <c:v>10.42</c:v>
                </c:pt>
                <c:pt idx="301">
                  <c:v>10.45</c:v>
                </c:pt>
                <c:pt idx="302">
                  <c:v>10.48</c:v>
                </c:pt>
                <c:pt idx="303">
                  <c:v>10.52</c:v>
                </c:pt>
                <c:pt idx="304">
                  <c:v>10.55</c:v>
                </c:pt>
                <c:pt idx="305">
                  <c:v>10.59</c:v>
                </c:pt>
                <c:pt idx="306">
                  <c:v>10.62</c:v>
                </c:pt>
                <c:pt idx="307">
                  <c:v>10.66</c:v>
                </c:pt>
                <c:pt idx="308">
                  <c:v>10.69</c:v>
                </c:pt>
                <c:pt idx="309">
                  <c:v>10.73</c:v>
                </c:pt>
                <c:pt idx="310">
                  <c:v>10.76</c:v>
                </c:pt>
                <c:pt idx="311">
                  <c:v>10.8</c:v>
                </c:pt>
                <c:pt idx="312">
                  <c:v>10.83</c:v>
                </c:pt>
                <c:pt idx="313">
                  <c:v>10.87</c:v>
                </c:pt>
                <c:pt idx="314">
                  <c:v>10.9</c:v>
                </c:pt>
                <c:pt idx="315">
                  <c:v>10.94</c:v>
                </c:pt>
                <c:pt idx="316">
                  <c:v>10.97</c:v>
                </c:pt>
                <c:pt idx="317">
                  <c:v>11.01</c:v>
                </c:pt>
                <c:pt idx="318">
                  <c:v>11.04</c:v>
                </c:pt>
                <c:pt idx="319">
                  <c:v>11.07</c:v>
                </c:pt>
                <c:pt idx="320">
                  <c:v>11.11</c:v>
                </c:pt>
                <c:pt idx="321">
                  <c:v>11.14</c:v>
                </c:pt>
                <c:pt idx="322">
                  <c:v>11.18</c:v>
                </c:pt>
                <c:pt idx="323">
                  <c:v>11.21</c:v>
                </c:pt>
                <c:pt idx="324">
                  <c:v>11.25</c:v>
                </c:pt>
                <c:pt idx="325">
                  <c:v>11.28</c:v>
                </c:pt>
                <c:pt idx="326">
                  <c:v>11.32</c:v>
                </c:pt>
                <c:pt idx="327">
                  <c:v>11.35</c:v>
                </c:pt>
                <c:pt idx="328">
                  <c:v>11.39</c:v>
                </c:pt>
                <c:pt idx="329">
                  <c:v>11.42</c:v>
                </c:pt>
                <c:pt idx="330">
                  <c:v>11.46</c:v>
                </c:pt>
                <c:pt idx="331">
                  <c:v>11.49</c:v>
                </c:pt>
                <c:pt idx="332">
                  <c:v>11.53</c:v>
                </c:pt>
                <c:pt idx="333">
                  <c:v>11.56</c:v>
                </c:pt>
                <c:pt idx="334">
                  <c:v>11.6</c:v>
                </c:pt>
                <c:pt idx="335">
                  <c:v>11.63</c:v>
                </c:pt>
                <c:pt idx="336">
                  <c:v>11.66</c:v>
                </c:pt>
                <c:pt idx="337">
                  <c:v>11.7</c:v>
                </c:pt>
                <c:pt idx="338">
                  <c:v>11.73</c:v>
                </c:pt>
                <c:pt idx="339">
                  <c:v>11.77</c:v>
                </c:pt>
                <c:pt idx="340">
                  <c:v>11.8</c:v>
                </c:pt>
                <c:pt idx="341">
                  <c:v>11.84</c:v>
                </c:pt>
                <c:pt idx="342">
                  <c:v>11.87</c:v>
                </c:pt>
                <c:pt idx="343">
                  <c:v>11.91</c:v>
                </c:pt>
                <c:pt idx="344">
                  <c:v>11.94</c:v>
                </c:pt>
                <c:pt idx="345">
                  <c:v>11.98</c:v>
                </c:pt>
                <c:pt idx="346">
                  <c:v>12.01</c:v>
                </c:pt>
                <c:pt idx="347">
                  <c:v>12.05</c:v>
                </c:pt>
                <c:pt idx="348">
                  <c:v>12.08</c:v>
                </c:pt>
                <c:pt idx="349">
                  <c:v>12.12</c:v>
                </c:pt>
                <c:pt idx="350">
                  <c:v>12.15</c:v>
                </c:pt>
                <c:pt idx="351">
                  <c:v>12.19</c:v>
                </c:pt>
                <c:pt idx="352">
                  <c:v>12.22</c:v>
                </c:pt>
                <c:pt idx="353">
                  <c:v>12.26</c:v>
                </c:pt>
                <c:pt idx="354">
                  <c:v>12.29</c:v>
                </c:pt>
                <c:pt idx="355">
                  <c:v>12.32</c:v>
                </c:pt>
                <c:pt idx="356">
                  <c:v>12.36</c:v>
                </c:pt>
                <c:pt idx="357">
                  <c:v>12.39</c:v>
                </c:pt>
                <c:pt idx="358">
                  <c:v>12.43</c:v>
                </c:pt>
                <c:pt idx="359">
                  <c:v>12.46</c:v>
                </c:pt>
                <c:pt idx="360">
                  <c:v>12.5</c:v>
                </c:pt>
                <c:pt idx="361">
                  <c:v>12.53</c:v>
                </c:pt>
                <c:pt idx="362">
                  <c:v>12.57</c:v>
                </c:pt>
                <c:pt idx="363">
                  <c:v>12.6</c:v>
                </c:pt>
                <c:pt idx="364">
                  <c:v>12.64</c:v>
                </c:pt>
                <c:pt idx="365">
                  <c:v>12.67</c:v>
                </c:pt>
                <c:pt idx="366">
                  <c:v>12.71</c:v>
                </c:pt>
                <c:pt idx="367">
                  <c:v>12.74</c:v>
                </c:pt>
                <c:pt idx="368">
                  <c:v>12.78</c:v>
                </c:pt>
                <c:pt idx="369">
                  <c:v>12.81</c:v>
                </c:pt>
                <c:pt idx="370">
                  <c:v>12.85</c:v>
                </c:pt>
                <c:pt idx="371">
                  <c:v>12.88</c:v>
                </c:pt>
                <c:pt idx="372">
                  <c:v>12.91</c:v>
                </c:pt>
                <c:pt idx="373">
                  <c:v>12.95</c:v>
                </c:pt>
                <c:pt idx="374">
                  <c:v>12.98</c:v>
                </c:pt>
                <c:pt idx="375">
                  <c:v>13.02</c:v>
                </c:pt>
                <c:pt idx="376">
                  <c:v>13.05</c:v>
                </c:pt>
                <c:pt idx="377">
                  <c:v>13.09</c:v>
                </c:pt>
                <c:pt idx="378">
                  <c:v>13.12</c:v>
                </c:pt>
                <c:pt idx="379">
                  <c:v>13.16</c:v>
                </c:pt>
                <c:pt idx="380">
                  <c:v>13.19</c:v>
                </c:pt>
                <c:pt idx="381">
                  <c:v>13.23</c:v>
                </c:pt>
                <c:pt idx="382">
                  <c:v>13.26</c:v>
                </c:pt>
                <c:pt idx="383">
                  <c:v>13.3</c:v>
                </c:pt>
                <c:pt idx="384">
                  <c:v>13.33</c:v>
                </c:pt>
                <c:pt idx="385">
                  <c:v>13.37</c:v>
                </c:pt>
                <c:pt idx="386">
                  <c:v>13.4</c:v>
                </c:pt>
                <c:pt idx="387">
                  <c:v>13.44</c:v>
                </c:pt>
                <c:pt idx="388">
                  <c:v>13.47</c:v>
                </c:pt>
                <c:pt idx="389">
                  <c:v>13.5</c:v>
                </c:pt>
                <c:pt idx="390">
                  <c:v>13.54</c:v>
                </c:pt>
                <c:pt idx="391">
                  <c:v>13.57</c:v>
                </c:pt>
                <c:pt idx="392">
                  <c:v>13.61</c:v>
                </c:pt>
                <c:pt idx="393">
                  <c:v>13.64</c:v>
                </c:pt>
                <c:pt idx="394">
                  <c:v>13.68</c:v>
                </c:pt>
                <c:pt idx="395">
                  <c:v>13.71</c:v>
                </c:pt>
                <c:pt idx="396">
                  <c:v>13.75</c:v>
                </c:pt>
                <c:pt idx="397">
                  <c:v>13.78</c:v>
                </c:pt>
                <c:pt idx="398">
                  <c:v>13.82</c:v>
                </c:pt>
                <c:pt idx="399">
                  <c:v>13.85</c:v>
                </c:pt>
                <c:pt idx="400">
                  <c:v>13.89</c:v>
                </c:pt>
                <c:pt idx="401">
                  <c:v>13.92</c:v>
                </c:pt>
                <c:pt idx="402">
                  <c:v>13.96</c:v>
                </c:pt>
                <c:pt idx="403">
                  <c:v>13.99</c:v>
                </c:pt>
                <c:pt idx="404">
                  <c:v>14.03</c:v>
                </c:pt>
                <c:pt idx="405">
                  <c:v>14.06</c:v>
                </c:pt>
                <c:pt idx="406">
                  <c:v>14.1</c:v>
                </c:pt>
                <c:pt idx="407">
                  <c:v>14.13</c:v>
                </c:pt>
                <c:pt idx="408">
                  <c:v>14.16</c:v>
                </c:pt>
                <c:pt idx="409">
                  <c:v>14.2</c:v>
                </c:pt>
                <c:pt idx="410">
                  <c:v>14.23</c:v>
                </c:pt>
                <c:pt idx="411">
                  <c:v>14.27</c:v>
                </c:pt>
                <c:pt idx="412">
                  <c:v>14.3</c:v>
                </c:pt>
                <c:pt idx="413">
                  <c:v>14.34</c:v>
                </c:pt>
                <c:pt idx="414">
                  <c:v>14.37</c:v>
                </c:pt>
                <c:pt idx="415">
                  <c:v>14.41</c:v>
                </c:pt>
                <c:pt idx="416">
                  <c:v>14.44</c:v>
                </c:pt>
                <c:pt idx="417">
                  <c:v>14.48</c:v>
                </c:pt>
                <c:pt idx="418">
                  <c:v>14.51</c:v>
                </c:pt>
                <c:pt idx="419">
                  <c:v>14.55</c:v>
                </c:pt>
                <c:pt idx="420">
                  <c:v>14.58</c:v>
                </c:pt>
                <c:pt idx="421">
                  <c:v>14.62</c:v>
                </c:pt>
                <c:pt idx="422">
                  <c:v>14.65</c:v>
                </c:pt>
                <c:pt idx="423">
                  <c:v>14.69</c:v>
                </c:pt>
                <c:pt idx="424">
                  <c:v>14.72</c:v>
                </c:pt>
                <c:pt idx="425">
                  <c:v>14.75</c:v>
                </c:pt>
                <c:pt idx="426">
                  <c:v>14.79</c:v>
                </c:pt>
                <c:pt idx="427">
                  <c:v>14.82</c:v>
                </c:pt>
                <c:pt idx="428">
                  <c:v>14.86</c:v>
                </c:pt>
                <c:pt idx="429">
                  <c:v>14.89</c:v>
                </c:pt>
                <c:pt idx="430">
                  <c:v>14.93</c:v>
                </c:pt>
                <c:pt idx="431">
                  <c:v>14.96</c:v>
                </c:pt>
                <c:pt idx="432">
                  <c:v>15</c:v>
                </c:pt>
                <c:pt idx="433">
                  <c:v>15.03</c:v>
                </c:pt>
                <c:pt idx="434">
                  <c:v>15.07</c:v>
                </c:pt>
                <c:pt idx="435">
                  <c:v>15.1</c:v>
                </c:pt>
                <c:pt idx="436">
                  <c:v>15.14</c:v>
                </c:pt>
                <c:pt idx="437">
                  <c:v>15.17</c:v>
                </c:pt>
                <c:pt idx="438">
                  <c:v>15.21</c:v>
                </c:pt>
                <c:pt idx="439">
                  <c:v>15.24</c:v>
                </c:pt>
                <c:pt idx="440">
                  <c:v>15.28</c:v>
                </c:pt>
                <c:pt idx="441">
                  <c:v>15.31</c:v>
                </c:pt>
                <c:pt idx="442">
                  <c:v>15.34</c:v>
                </c:pt>
                <c:pt idx="443">
                  <c:v>15.38</c:v>
                </c:pt>
                <c:pt idx="444">
                  <c:v>15.41</c:v>
                </c:pt>
                <c:pt idx="445">
                  <c:v>15.45</c:v>
                </c:pt>
                <c:pt idx="446">
                  <c:v>15.48</c:v>
                </c:pt>
                <c:pt idx="447">
                  <c:v>15.52</c:v>
                </c:pt>
                <c:pt idx="448">
                  <c:v>15.55</c:v>
                </c:pt>
                <c:pt idx="449">
                  <c:v>15.59</c:v>
                </c:pt>
                <c:pt idx="450">
                  <c:v>15.62</c:v>
                </c:pt>
                <c:pt idx="451">
                  <c:v>15.66</c:v>
                </c:pt>
                <c:pt idx="452">
                  <c:v>15.69</c:v>
                </c:pt>
                <c:pt idx="453">
                  <c:v>15.73</c:v>
                </c:pt>
                <c:pt idx="454">
                  <c:v>15.76</c:v>
                </c:pt>
                <c:pt idx="455">
                  <c:v>15.8</c:v>
                </c:pt>
                <c:pt idx="456">
                  <c:v>15.83</c:v>
                </c:pt>
                <c:pt idx="457">
                  <c:v>15.87</c:v>
                </c:pt>
                <c:pt idx="458">
                  <c:v>15.9</c:v>
                </c:pt>
                <c:pt idx="459">
                  <c:v>15.94</c:v>
                </c:pt>
                <c:pt idx="460">
                  <c:v>15.97</c:v>
                </c:pt>
                <c:pt idx="461">
                  <c:v>16</c:v>
                </c:pt>
                <c:pt idx="462">
                  <c:v>16.04</c:v>
                </c:pt>
                <c:pt idx="463">
                  <c:v>16.07</c:v>
                </c:pt>
                <c:pt idx="464">
                  <c:v>16.11</c:v>
                </c:pt>
                <c:pt idx="465">
                  <c:v>16.14</c:v>
                </c:pt>
                <c:pt idx="466">
                  <c:v>16.18</c:v>
                </c:pt>
                <c:pt idx="467">
                  <c:v>16.21</c:v>
                </c:pt>
                <c:pt idx="468">
                  <c:v>16.25</c:v>
                </c:pt>
                <c:pt idx="469">
                  <c:v>16.28</c:v>
                </c:pt>
                <c:pt idx="470">
                  <c:v>16.32</c:v>
                </c:pt>
                <c:pt idx="471">
                  <c:v>16.350000000000001</c:v>
                </c:pt>
                <c:pt idx="472">
                  <c:v>16.39</c:v>
                </c:pt>
                <c:pt idx="473">
                  <c:v>16.420000000000002</c:v>
                </c:pt>
                <c:pt idx="474">
                  <c:v>16.46</c:v>
                </c:pt>
                <c:pt idx="475">
                  <c:v>16.489999999999998</c:v>
                </c:pt>
                <c:pt idx="476">
                  <c:v>16.53</c:v>
                </c:pt>
                <c:pt idx="477">
                  <c:v>16.559999999999999</c:v>
                </c:pt>
                <c:pt idx="478">
                  <c:v>16.59</c:v>
                </c:pt>
                <c:pt idx="479">
                  <c:v>16.63</c:v>
                </c:pt>
                <c:pt idx="480">
                  <c:v>16.66</c:v>
                </c:pt>
                <c:pt idx="481">
                  <c:v>16.7</c:v>
                </c:pt>
                <c:pt idx="482">
                  <c:v>16.73</c:v>
                </c:pt>
                <c:pt idx="483">
                  <c:v>16.77</c:v>
                </c:pt>
                <c:pt idx="484">
                  <c:v>16.8</c:v>
                </c:pt>
                <c:pt idx="485">
                  <c:v>16.84</c:v>
                </c:pt>
                <c:pt idx="486">
                  <c:v>16.87</c:v>
                </c:pt>
                <c:pt idx="487">
                  <c:v>16.91</c:v>
                </c:pt>
                <c:pt idx="488">
                  <c:v>16.940000000000001</c:v>
                </c:pt>
                <c:pt idx="489">
                  <c:v>16.98</c:v>
                </c:pt>
                <c:pt idx="490">
                  <c:v>17.010000000000002</c:v>
                </c:pt>
                <c:pt idx="491">
                  <c:v>17.05</c:v>
                </c:pt>
                <c:pt idx="492">
                  <c:v>17.079999999999998</c:v>
                </c:pt>
                <c:pt idx="493">
                  <c:v>17.12</c:v>
                </c:pt>
                <c:pt idx="494">
                  <c:v>17.149999999999999</c:v>
                </c:pt>
                <c:pt idx="495">
                  <c:v>17.18</c:v>
                </c:pt>
                <c:pt idx="496">
                  <c:v>17.22</c:v>
                </c:pt>
                <c:pt idx="497">
                  <c:v>17.25</c:v>
                </c:pt>
                <c:pt idx="498">
                  <c:v>17.29</c:v>
                </c:pt>
                <c:pt idx="499">
                  <c:v>17.32</c:v>
                </c:pt>
                <c:pt idx="500">
                  <c:v>17.36</c:v>
                </c:pt>
                <c:pt idx="501">
                  <c:v>17.39</c:v>
                </c:pt>
                <c:pt idx="502">
                  <c:v>17.43</c:v>
                </c:pt>
                <c:pt idx="503">
                  <c:v>17.46</c:v>
                </c:pt>
                <c:pt idx="504">
                  <c:v>17.5</c:v>
                </c:pt>
                <c:pt idx="505">
                  <c:v>17.53</c:v>
                </c:pt>
                <c:pt idx="506">
                  <c:v>17.57</c:v>
                </c:pt>
                <c:pt idx="507">
                  <c:v>17.600000000000001</c:v>
                </c:pt>
                <c:pt idx="508">
                  <c:v>17.64</c:v>
                </c:pt>
                <c:pt idx="509">
                  <c:v>17.670000000000002</c:v>
                </c:pt>
                <c:pt idx="510">
                  <c:v>17.71</c:v>
                </c:pt>
                <c:pt idx="511">
                  <c:v>17.739999999999998</c:v>
                </c:pt>
                <c:pt idx="512">
                  <c:v>17.78</c:v>
                </c:pt>
                <c:pt idx="513">
                  <c:v>17.809999999999999</c:v>
                </c:pt>
                <c:pt idx="514">
                  <c:v>17.84</c:v>
                </c:pt>
                <c:pt idx="515">
                  <c:v>17.88</c:v>
                </c:pt>
                <c:pt idx="516">
                  <c:v>17.91</c:v>
                </c:pt>
                <c:pt idx="517">
                  <c:v>17.95</c:v>
                </c:pt>
                <c:pt idx="518">
                  <c:v>17.98</c:v>
                </c:pt>
                <c:pt idx="519">
                  <c:v>18.02</c:v>
                </c:pt>
                <c:pt idx="520">
                  <c:v>18.05</c:v>
                </c:pt>
                <c:pt idx="521">
                  <c:v>18.09</c:v>
                </c:pt>
                <c:pt idx="522">
                  <c:v>18.12</c:v>
                </c:pt>
                <c:pt idx="523">
                  <c:v>18.16</c:v>
                </c:pt>
                <c:pt idx="524">
                  <c:v>18.190000000000001</c:v>
                </c:pt>
                <c:pt idx="525">
                  <c:v>18.23</c:v>
                </c:pt>
                <c:pt idx="526">
                  <c:v>18.260000000000002</c:v>
                </c:pt>
                <c:pt idx="527">
                  <c:v>18.3</c:v>
                </c:pt>
                <c:pt idx="528">
                  <c:v>18.329999999999998</c:v>
                </c:pt>
                <c:pt idx="529">
                  <c:v>18.37</c:v>
                </c:pt>
                <c:pt idx="530">
                  <c:v>18.399999999999999</c:v>
                </c:pt>
                <c:pt idx="531">
                  <c:v>18.43</c:v>
                </c:pt>
                <c:pt idx="532">
                  <c:v>18.47</c:v>
                </c:pt>
                <c:pt idx="533">
                  <c:v>18.5</c:v>
                </c:pt>
                <c:pt idx="534">
                  <c:v>18.54</c:v>
                </c:pt>
                <c:pt idx="535">
                  <c:v>18.57</c:v>
                </c:pt>
                <c:pt idx="536">
                  <c:v>18.61</c:v>
                </c:pt>
                <c:pt idx="537">
                  <c:v>18.64</c:v>
                </c:pt>
                <c:pt idx="538">
                  <c:v>18.68</c:v>
                </c:pt>
                <c:pt idx="539">
                  <c:v>18.71</c:v>
                </c:pt>
                <c:pt idx="540">
                  <c:v>18.75</c:v>
                </c:pt>
                <c:pt idx="541">
                  <c:v>18.78</c:v>
                </c:pt>
                <c:pt idx="542">
                  <c:v>18.82</c:v>
                </c:pt>
                <c:pt idx="543">
                  <c:v>18.850000000000001</c:v>
                </c:pt>
                <c:pt idx="544">
                  <c:v>18.89</c:v>
                </c:pt>
                <c:pt idx="545">
                  <c:v>18.920000000000002</c:v>
                </c:pt>
                <c:pt idx="546">
                  <c:v>18.96</c:v>
                </c:pt>
                <c:pt idx="547">
                  <c:v>18.989999999999998</c:v>
                </c:pt>
                <c:pt idx="548">
                  <c:v>19.02</c:v>
                </c:pt>
                <c:pt idx="549">
                  <c:v>19.059999999999999</c:v>
                </c:pt>
                <c:pt idx="550">
                  <c:v>19.09</c:v>
                </c:pt>
                <c:pt idx="551">
                  <c:v>19.13</c:v>
                </c:pt>
                <c:pt idx="552">
                  <c:v>19.16</c:v>
                </c:pt>
                <c:pt idx="553">
                  <c:v>19.2</c:v>
                </c:pt>
                <c:pt idx="554">
                  <c:v>19.23</c:v>
                </c:pt>
                <c:pt idx="555">
                  <c:v>19.27</c:v>
                </c:pt>
                <c:pt idx="556">
                  <c:v>19.3</c:v>
                </c:pt>
                <c:pt idx="557">
                  <c:v>19.34</c:v>
                </c:pt>
                <c:pt idx="558">
                  <c:v>19.37</c:v>
                </c:pt>
                <c:pt idx="559">
                  <c:v>19.41</c:v>
                </c:pt>
                <c:pt idx="560">
                  <c:v>19.440000000000001</c:v>
                </c:pt>
                <c:pt idx="561">
                  <c:v>19.48</c:v>
                </c:pt>
                <c:pt idx="562">
                  <c:v>19.510000000000002</c:v>
                </c:pt>
                <c:pt idx="563">
                  <c:v>19.55</c:v>
                </c:pt>
                <c:pt idx="564">
                  <c:v>19.579999999999998</c:v>
                </c:pt>
                <c:pt idx="565">
                  <c:v>19.62</c:v>
                </c:pt>
                <c:pt idx="566">
                  <c:v>19.649999999999999</c:v>
                </c:pt>
                <c:pt idx="567">
                  <c:v>19.68</c:v>
                </c:pt>
                <c:pt idx="568">
                  <c:v>19.72</c:v>
                </c:pt>
                <c:pt idx="569">
                  <c:v>19.75</c:v>
                </c:pt>
                <c:pt idx="570">
                  <c:v>19.79</c:v>
                </c:pt>
                <c:pt idx="571">
                  <c:v>19.82</c:v>
                </c:pt>
                <c:pt idx="572">
                  <c:v>19.86</c:v>
                </c:pt>
                <c:pt idx="573">
                  <c:v>19.89</c:v>
                </c:pt>
                <c:pt idx="574">
                  <c:v>19.93</c:v>
                </c:pt>
                <c:pt idx="575">
                  <c:v>19.96</c:v>
                </c:pt>
                <c:pt idx="576">
                  <c:v>20</c:v>
                </c:pt>
                <c:pt idx="577">
                  <c:v>20.03</c:v>
                </c:pt>
                <c:pt idx="578">
                  <c:v>20.07</c:v>
                </c:pt>
                <c:pt idx="579">
                  <c:v>20.100000000000001</c:v>
                </c:pt>
                <c:pt idx="580">
                  <c:v>20.14</c:v>
                </c:pt>
                <c:pt idx="581">
                  <c:v>20.170000000000002</c:v>
                </c:pt>
                <c:pt idx="582">
                  <c:v>20.21</c:v>
                </c:pt>
                <c:pt idx="583">
                  <c:v>20.239999999999998</c:v>
                </c:pt>
                <c:pt idx="584">
                  <c:v>20.27</c:v>
                </c:pt>
                <c:pt idx="585">
                  <c:v>20.309999999999999</c:v>
                </c:pt>
                <c:pt idx="586">
                  <c:v>20.34</c:v>
                </c:pt>
                <c:pt idx="587">
                  <c:v>20.38</c:v>
                </c:pt>
                <c:pt idx="588">
                  <c:v>20.41</c:v>
                </c:pt>
                <c:pt idx="589">
                  <c:v>20.45</c:v>
                </c:pt>
                <c:pt idx="590">
                  <c:v>20.48</c:v>
                </c:pt>
                <c:pt idx="591">
                  <c:v>20.52</c:v>
                </c:pt>
                <c:pt idx="592">
                  <c:v>20.55</c:v>
                </c:pt>
                <c:pt idx="593">
                  <c:v>20.59</c:v>
                </c:pt>
                <c:pt idx="594">
                  <c:v>20.62</c:v>
                </c:pt>
                <c:pt idx="595">
                  <c:v>20.66</c:v>
                </c:pt>
                <c:pt idx="596">
                  <c:v>20.69</c:v>
                </c:pt>
                <c:pt idx="597">
                  <c:v>20.73</c:v>
                </c:pt>
                <c:pt idx="598">
                  <c:v>20.76</c:v>
                </c:pt>
                <c:pt idx="599">
                  <c:v>20.8</c:v>
                </c:pt>
                <c:pt idx="600">
                  <c:v>20.83</c:v>
                </c:pt>
                <c:pt idx="601">
                  <c:v>20.86</c:v>
                </c:pt>
                <c:pt idx="602">
                  <c:v>20.9</c:v>
                </c:pt>
                <c:pt idx="603">
                  <c:v>20.93</c:v>
                </c:pt>
                <c:pt idx="604">
                  <c:v>20.97</c:v>
                </c:pt>
                <c:pt idx="605">
                  <c:v>21</c:v>
                </c:pt>
                <c:pt idx="606">
                  <c:v>21.04</c:v>
                </c:pt>
                <c:pt idx="607">
                  <c:v>21.07</c:v>
                </c:pt>
                <c:pt idx="608">
                  <c:v>21.11</c:v>
                </c:pt>
                <c:pt idx="609">
                  <c:v>21.14</c:v>
                </c:pt>
                <c:pt idx="610">
                  <c:v>21.18</c:v>
                </c:pt>
                <c:pt idx="611">
                  <c:v>21.21</c:v>
                </c:pt>
                <c:pt idx="612">
                  <c:v>21.25</c:v>
                </c:pt>
                <c:pt idx="613">
                  <c:v>21.28</c:v>
                </c:pt>
                <c:pt idx="614">
                  <c:v>21.32</c:v>
                </c:pt>
                <c:pt idx="615">
                  <c:v>21.35</c:v>
                </c:pt>
                <c:pt idx="616">
                  <c:v>21.39</c:v>
                </c:pt>
                <c:pt idx="617">
                  <c:v>21.42</c:v>
                </c:pt>
                <c:pt idx="618">
                  <c:v>21.46</c:v>
                </c:pt>
                <c:pt idx="619">
                  <c:v>21.49</c:v>
                </c:pt>
                <c:pt idx="620">
                  <c:v>21.52</c:v>
                </c:pt>
                <c:pt idx="621">
                  <c:v>21.56</c:v>
                </c:pt>
                <c:pt idx="622">
                  <c:v>21.59</c:v>
                </c:pt>
                <c:pt idx="623">
                  <c:v>21.63</c:v>
                </c:pt>
                <c:pt idx="624">
                  <c:v>21.66</c:v>
                </c:pt>
                <c:pt idx="625">
                  <c:v>21.7</c:v>
                </c:pt>
                <c:pt idx="626">
                  <c:v>21.73</c:v>
                </c:pt>
                <c:pt idx="627">
                  <c:v>21.77</c:v>
                </c:pt>
                <c:pt idx="628">
                  <c:v>21.8</c:v>
                </c:pt>
                <c:pt idx="629">
                  <c:v>21.84</c:v>
                </c:pt>
                <c:pt idx="630">
                  <c:v>21.87</c:v>
                </c:pt>
                <c:pt idx="631">
                  <c:v>21.91</c:v>
                </c:pt>
                <c:pt idx="632">
                  <c:v>21.94</c:v>
                </c:pt>
                <c:pt idx="633">
                  <c:v>21.98</c:v>
                </c:pt>
                <c:pt idx="634">
                  <c:v>22.01</c:v>
                </c:pt>
                <c:pt idx="635">
                  <c:v>22.05</c:v>
                </c:pt>
                <c:pt idx="636">
                  <c:v>22.08</c:v>
                </c:pt>
                <c:pt idx="637">
                  <c:v>22.11</c:v>
                </c:pt>
                <c:pt idx="638">
                  <c:v>22.15</c:v>
                </c:pt>
                <c:pt idx="639">
                  <c:v>22.18</c:v>
                </c:pt>
                <c:pt idx="640">
                  <c:v>22.22</c:v>
                </c:pt>
                <c:pt idx="641">
                  <c:v>22.25</c:v>
                </c:pt>
                <c:pt idx="642">
                  <c:v>22.29</c:v>
                </c:pt>
                <c:pt idx="643">
                  <c:v>22.32</c:v>
                </c:pt>
                <c:pt idx="644">
                  <c:v>22.36</c:v>
                </c:pt>
                <c:pt idx="645">
                  <c:v>22.39</c:v>
                </c:pt>
                <c:pt idx="646">
                  <c:v>22.43</c:v>
                </c:pt>
                <c:pt idx="647">
                  <c:v>22.46</c:v>
                </c:pt>
                <c:pt idx="648">
                  <c:v>22.5</c:v>
                </c:pt>
                <c:pt idx="649">
                  <c:v>22.53</c:v>
                </c:pt>
                <c:pt idx="650">
                  <c:v>22.57</c:v>
                </c:pt>
                <c:pt idx="651">
                  <c:v>22.6</c:v>
                </c:pt>
                <c:pt idx="652">
                  <c:v>22.64</c:v>
                </c:pt>
                <c:pt idx="653">
                  <c:v>22.67</c:v>
                </c:pt>
                <c:pt idx="654">
                  <c:v>22.7</c:v>
                </c:pt>
                <c:pt idx="655">
                  <c:v>22.74</c:v>
                </c:pt>
                <c:pt idx="656">
                  <c:v>22.77</c:v>
                </c:pt>
                <c:pt idx="657">
                  <c:v>22.81</c:v>
                </c:pt>
                <c:pt idx="658">
                  <c:v>22.84</c:v>
                </c:pt>
                <c:pt idx="659">
                  <c:v>22.88</c:v>
                </c:pt>
                <c:pt idx="660">
                  <c:v>22.91</c:v>
                </c:pt>
                <c:pt idx="661">
                  <c:v>22.95</c:v>
                </c:pt>
                <c:pt idx="662">
                  <c:v>22.98</c:v>
                </c:pt>
                <c:pt idx="663">
                  <c:v>23.02</c:v>
                </c:pt>
                <c:pt idx="664">
                  <c:v>23.05</c:v>
                </c:pt>
                <c:pt idx="665">
                  <c:v>23.09</c:v>
                </c:pt>
                <c:pt idx="666">
                  <c:v>23.12</c:v>
                </c:pt>
                <c:pt idx="667">
                  <c:v>23.16</c:v>
                </c:pt>
                <c:pt idx="668">
                  <c:v>23.19</c:v>
                </c:pt>
                <c:pt idx="669">
                  <c:v>23.23</c:v>
                </c:pt>
                <c:pt idx="670">
                  <c:v>23.26</c:v>
                </c:pt>
                <c:pt idx="671">
                  <c:v>23.3</c:v>
                </c:pt>
                <c:pt idx="672">
                  <c:v>23.33</c:v>
                </c:pt>
                <c:pt idx="673">
                  <c:v>23.36</c:v>
                </c:pt>
                <c:pt idx="674">
                  <c:v>23.4</c:v>
                </c:pt>
                <c:pt idx="675">
                  <c:v>23.43</c:v>
                </c:pt>
                <c:pt idx="676">
                  <c:v>23.47</c:v>
                </c:pt>
                <c:pt idx="677">
                  <c:v>23.5</c:v>
                </c:pt>
                <c:pt idx="678">
                  <c:v>23.54</c:v>
                </c:pt>
                <c:pt idx="679">
                  <c:v>23.57</c:v>
                </c:pt>
                <c:pt idx="680">
                  <c:v>23.61</c:v>
                </c:pt>
                <c:pt idx="681">
                  <c:v>23.64</c:v>
                </c:pt>
                <c:pt idx="682">
                  <c:v>23.68</c:v>
                </c:pt>
                <c:pt idx="683">
                  <c:v>23.71</c:v>
                </c:pt>
                <c:pt idx="684">
                  <c:v>23.75</c:v>
                </c:pt>
                <c:pt idx="685">
                  <c:v>23.78</c:v>
                </c:pt>
                <c:pt idx="686">
                  <c:v>23.82</c:v>
                </c:pt>
                <c:pt idx="687">
                  <c:v>23.85</c:v>
                </c:pt>
                <c:pt idx="688">
                  <c:v>23.89</c:v>
                </c:pt>
                <c:pt idx="689">
                  <c:v>23.92</c:v>
                </c:pt>
                <c:pt idx="690">
                  <c:v>23.95</c:v>
                </c:pt>
                <c:pt idx="691">
                  <c:v>23.99</c:v>
                </c:pt>
                <c:pt idx="692">
                  <c:v>24.02</c:v>
                </c:pt>
                <c:pt idx="693">
                  <c:v>24.06</c:v>
                </c:pt>
                <c:pt idx="694">
                  <c:v>24.09</c:v>
                </c:pt>
                <c:pt idx="695">
                  <c:v>24.13</c:v>
                </c:pt>
                <c:pt idx="696">
                  <c:v>24.16</c:v>
                </c:pt>
                <c:pt idx="697">
                  <c:v>24.2</c:v>
                </c:pt>
                <c:pt idx="698">
                  <c:v>24.23</c:v>
                </c:pt>
                <c:pt idx="699">
                  <c:v>24.27</c:v>
                </c:pt>
                <c:pt idx="700">
                  <c:v>24.3</c:v>
                </c:pt>
                <c:pt idx="701">
                  <c:v>24.34</c:v>
                </c:pt>
                <c:pt idx="702">
                  <c:v>24.37</c:v>
                </c:pt>
                <c:pt idx="703">
                  <c:v>24.41</c:v>
                </c:pt>
                <c:pt idx="704">
                  <c:v>24.44</c:v>
                </c:pt>
                <c:pt idx="705">
                  <c:v>24.48</c:v>
                </c:pt>
                <c:pt idx="706">
                  <c:v>24.51</c:v>
                </c:pt>
                <c:pt idx="707">
                  <c:v>24.54</c:v>
                </c:pt>
                <c:pt idx="708">
                  <c:v>24.58</c:v>
                </c:pt>
                <c:pt idx="709">
                  <c:v>24.61</c:v>
                </c:pt>
                <c:pt idx="710">
                  <c:v>24.65</c:v>
                </c:pt>
                <c:pt idx="711">
                  <c:v>24.68</c:v>
                </c:pt>
                <c:pt idx="712">
                  <c:v>24.72</c:v>
                </c:pt>
                <c:pt idx="713">
                  <c:v>24.75</c:v>
                </c:pt>
                <c:pt idx="714">
                  <c:v>24.79</c:v>
                </c:pt>
                <c:pt idx="715">
                  <c:v>24.82</c:v>
                </c:pt>
                <c:pt idx="716">
                  <c:v>24.86</c:v>
                </c:pt>
                <c:pt idx="717">
                  <c:v>24.89</c:v>
                </c:pt>
                <c:pt idx="718">
                  <c:v>24.93</c:v>
                </c:pt>
                <c:pt idx="719">
                  <c:v>24.96</c:v>
                </c:pt>
                <c:pt idx="720">
                  <c:v>25</c:v>
                </c:pt>
                <c:pt idx="721">
                  <c:v>25.03</c:v>
                </c:pt>
                <c:pt idx="722">
                  <c:v>25.07</c:v>
                </c:pt>
                <c:pt idx="723">
                  <c:v>25.1</c:v>
                </c:pt>
                <c:pt idx="724">
                  <c:v>25.14</c:v>
                </c:pt>
                <c:pt idx="725">
                  <c:v>25.17</c:v>
                </c:pt>
                <c:pt idx="726">
                  <c:v>25.2</c:v>
                </c:pt>
                <c:pt idx="727">
                  <c:v>25.24</c:v>
                </c:pt>
                <c:pt idx="728">
                  <c:v>25.27</c:v>
                </c:pt>
                <c:pt idx="729">
                  <c:v>25.31</c:v>
                </c:pt>
                <c:pt idx="730">
                  <c:v>25.34</c:v>
                </c:pt>
                <c:pt idx="731">
                  <c:v>25.38</c:v>
                </c:pt>
                <c:pt idx="732">
                  <c:v>25.41</c:v>
                </c:pt>
                <c:pt idx="733">
                  <c:v>25.45</c:v>
                </c:pt>
                <c:pt idx="734">
                  <c:v>25.48</c:v>
                </c:pt>
                <c:pt idx="735">
                  <c:v>25.52</c:v>
                </c:pt>
                <c:pt idx="736">
                  <c:v>25.55</c:v>
                </c:pt>
                <c:pt idx="737">
                  <c:v>25.59</c:v>
                </c:pt>
                <c:pt idx="738">
                  <c:v>25.62</c:v>
                </c:pt>
                <c:pt idx="739">
                  <c:v>25.66</c:v>
                </c:pt>
                <c:pt idx="740">
                  <c:v>25.69</c:v>
                </c:pt>
                <c:pt idx="741">
                  <c:v>25.73</c:v>
                </c:pt>
                <c:pt idx="742">
                  <c:v>25.76</c:v>
                </c:pt>
                <c:pt idx="743">
                  <c:v>25.79</c:v>
                </c:pt>
                <c:pt idx="744">
                  <c:v>25.83</c:v>
                </c:pt>
                <c:pt idx="745">
                  <c:v>25.86</c:v>
                </c:pt>
                <c:pt idx="746">
                  <c:v>25.9</c:v>
                </c:pt>
                <c:pt idx="747">
                  <c:v>25.93</c:v>
                </c:pt>
                <c:pt idx="748">
                  <c:v>25.97</c:v>
                </c:pt>
                <c:pt idx="749">
                  <c:v>26</c:v>
                </c:pt>
                <c:pt idx="750">
                  <c:v>26.04</c:v>
                </c:pt>
                <c:pt idx="751">
                  <c:v>26.07</c:v>
                </c:pt>
                <c:pt idx="752">
                  <c:v>26.11</c:v>
                </c:pt>
                <c:pt idx="753">
                  <c:v>26.14</c:v>
                </c:pt>
                <c:pt idx="754">
                  <c:v>26.18</c:v>
                </c:pt>
                <c:pt idx="755">
                  <c:v>26.21</c:v>
                </c:pt>
                <c:pt idx="756">
                  <c:v>26.25</c:v>
                </c:pt>
                <c:pt idx="757">
                  <c:v>26.28</c:v>
                </c:pt>
                <c:pt idx="758">
                  <c:v>26.32</c:v>
                </c:pt>
                <c:pt idx="759">
                  <c:v>26.35</c:v>
                </c:pt>
                <c:pt idx="760">
                  <c:v>26.38</c:v>
                </c:pt>
                <c:pt idx="761">
                  <c:v>26.42</c:v>
                </c:pt>
                <c:pt idx="762">
                  <c:v>26.45</c:v>
                </c:pt>
                <c:pt idx="763">
                  <c:v>26.49</c:v>
                </c:pt>
                <c:pt idx="764">
                  <c:v>26.52</c:v>
                </c:pt>
                <c:pt idx="765">
                  <c:v>26.56</c:v>
                </c:pt>
                <c:pt idx="766">
                  <c:v>26.59</c:v>
                </c:pt>
                <c:pt idx="767">
                  <c:v>26.63</c:v>
                </c:pt>
                <c:pt idx="768">
                  <c:v>26.66</c:v>
                </c:pt>
                <c:pt idx="769">
                  <c:v>26.7</c:v>
                </c:pt>
                <c:pt idx="770">
                  <c:v>26.73</c:v>
                </c:pt>
                <c:pt idx="771">
                  <c:v>26.77</c:v>
                </c:pt>
                <c:pt idx="772">
                  <c:v>26.8</c:v>
                </c:pt>
                <c:pt idx="773">
                  <c:v>26.84</c:v>
                </c:pt>
                <c:pt idx="774">
                  <c:v>26.87</c:v>
                </c:pt>
                <c:pt idx="775">
                  <c:v>26.91</c:v>
                </c:pt>
                <c:pt idx="776">
                  <c:v>26.94</c:v>
                </c:pt>
                <c:pt idx="777">
                  <c:v>26.98</c:v>
                </c:pt>
                <c:pt idx="778">
                  <c:v>27.01</c:v>
                </c:pt>
                <c:pt idx="779">
                  <c:v>27.04</c:v>
                </c:pt>
                <c:pt idx="780">
                  <c:v>27.08</c:v>
                </c:pt>
                <c:pt idx="781">
                  <c:v>27.11</c:v>
                </c:pt>
                <c:pt idx="782">
                  <c:v>27.15</c:v>
                </c:pt>
                <c:pt idx="783">
                  <c:v>27.18</c:v>
                </c:pt>
                <c:pt idx="784">
                  <c:v>27.22</c:v>
                </c:pt>
                <c:pt idx="785">
                  <c:v>27.25</c:v>
                </c:pt>
                <c:pt idx="786">
                  <c:v>27.29</c:v>
                </c:pt>
                <c:pt idx="787">
                  <c:v>27.32</c:v>
                </c:pt>
                <c:pt idx="788">
                  <c:v>27.36</c:v>
                </c:pt>
                <c:pt idx="789">
                  <c:v>27.39</c:v>
                </c:pt>
                <c:pt idx="790">
                  <c:v>27.43</c:v>
                </c:pt>
                <c:pt idx="791">
                  <c:v>27.46</c:v>
                </c:pt>
                <c:pt idx="792">
                  <c:v>27.5</c:v>
                </c:pt>
                <c:pt idx="793">
                  <c:v>27.53</c:v>
                </c:pt>
                <c:pt idx="794">
                  <c:v>27.57</c:v>
                </c:pt>
                <c:pt idx="795">
                  <c:v>27.6</c:v>
                </c:pt>
                <c:pt idx="796">
                  <c:v>27.63</c:v>
                </c:pt>
                <c:pt idx="797">
                  <c:v>27.67</c:v>
                </c:pt>
                <c:pt idx="798">
                  <c:v>27.7</c:v>
                </c:pt>
                <c:pt idx="799">
                  <c:v>27.74</c:v>
                </c:pt>
                <c:pt idx="800">
                  <c:v>27.77</c:v>
                </c:pt>
                <c:pt idx="801">
                  <c:v>27.81</c:v>
                </c:pt>
                <c:pt idx="802">
                  <c:v>27.84</c:v>
                </c:pt>
                <c:pt idx="803">
                  <c:v>27.88</c:v>
                </c:pt>
                <c:pt idx="804">
                  <c:v>27.91</c:v>
                </c:pt>
                <c:pt idx="805">
                  <c:v>27.95</c:v>
                </c:pt>
                <c:pt idx="806">
                  <c:v>27.98</c:v>
                </c:pt>
                <c:pt idx="807">
                  <c:v>28.02</c:v>
                </c:pt>
                <c:pt idx="808">
                  <c:v>28.05</c:v>
                </c:pt>
                <c:pt idx="809">
                  <c:v>28.09</c:v>
                </c:pt>
                <c:pt idx="810">
                  <c:v>28.12</c:v>
                </c:pt>
                <c:pt idx="811">
                  <c:v>28.16</c:v>
                </c:pt>
                <c:pt idx="812">
                  <c:v>28.19</c:v>
                </c:pt>
                <c:pt idx="813">
                  <c:v>28.22</c:v>
                </c:pt>
                <c:pt idx="814">
                  <c:v>28.26</c:v>
                </c:pt>
                <c:pt idx="815">
                  <c:v>28.29</c:v>
                </c:pt>
                <c:pt idx="816">
                  <c:v>28.33</c:v>
                </c:pt>
                <c:pt idx="817">
                  <c:v>28.36</c:v>
                </c:pt>
                <c:pt idx="818">
                  <c:v>28.4</c:v>
                </c:pt>
                <c:pt idx="819">
                  <c:v>28.43</c:v>
                </c:pt>
                <c:pt idx="820">
                  <c:v>28.47</c:v>
                </c:pt>
                <c:pt idx="821">
                  <c:v>28.5</c:v>
                </c:pt>
                <c:pt idx="822">
                  <c:v>28.54</c:v>
                </c:pt>
                <c:pt idx="823">
                  <c:v>28.57</c:v>
                </c:pt>
                <c:pt idx="824">
                  <c:v>28.61</c:v>
                </c:pt>
                <c:pt idx="825">
                  <c:v>28.64</c:v>
                </c:pt>
                <c:pt idx="826">
                  <c:v>28.68</c:v>
                </c:pt>
                <c:pt idx="827">
                  <c:v>28.71</c:v>
                </c:pt>
                <c:pt idx="828">
                  <c:v>28.75</c:v>
                </c:pt>
                <c:pt idx="829">
                  <c:v>28.78</c:v>
                </c:pt>
                <c:pt idx="830">
                  <c:v>28.82</c:v>
                </c:pt>
                <c:pt idx="831">
                  <c:v>28.85</c:v>
                </c:pt>
                <c:pt idx="832">
                  <c:v>28.88</c:v>
                </c:pt>
                <c:pt idx="833">
                  <c:v>28.92</c:v>
                </c:pt>
                <c:pt idx="834">
                  <c:v>28.95</c:v>
                </c:pt>
                <c:pt idx="835">
                  <c:v>28.99</c:v>
                </c:pt>
                <c:pt idx="836">
                  <c:v>29.02</c:v>
                </c:pt>
                <c:pt idx="837">
                  <c:v>29.06</c:v>
                </c:pt>
                <c:pt idx="838">
                  <c:v>29.09</c:v>
                </c:pt>
                <c:pt idx="839">
                  <c:v>29.13</c:v>
                </c:pt>
                <c:pt idx="840">
                  <c:v>29.16</c:v>
                </c:pt>
                <c:pt idx="841">
                  <c:v>29.2</c:v>
                </c:pt>
                <c:pt idx="842">
                  <c:v>29.23</c:v>
                </c:pt>
                <c:pt idx="843">
                  <c:v>29.27</c:v>
                </c:pt>
                <c:pt idx="844">
                  <c:v>29.3</c:v>
                </c:pt>
                <c:pt idx="845">
                  <c:v>29.34</c:v>
                </c:pt>
                <c:pt idx="846">
                  <c:v>29.37</c:v>
                </c:pt>
                <c:pt idx="847">
                  <c:v>29.41</c:v>
                </c:pt>
                <c:pt idx="848">
                  <c:v>29.44</c:v>
                </c:pt>
                <c:pt idx="849">
                  <c:v>29.47</c:v>
                </c:pt>
                <c:pt idx="850">
                  <c:v>29.51</c:v>
                </c:pt>
                <c:pt idx="851">
                  <c:v>29.54</c:v>
                </c:pt>
                <c:pt idx="852">
                  <c:v>29.58</c:v>
                </c:pt>
                <c:pt idx="853">
                  <c:v>29.61</c:v>
                </c:pt>
                <c:pt idx="854">
                  <c:v>29.65</c:v>
                </c:pt>
                <c:pt idx="855">
                  <c:v>29.68</c:v>
                </c:pt>
                <c:pt idx="856">
                  <c:v>29.72</c:v>
                </c:pt>
                <c:pt idx="857">
                  <c:v>29.75</c:v>
                </c:pt>
                <c:pt idx="858">
                  <c:v>29.79</c:v>
                </c:pt>
                <c:pt idx="859">
                  <c:v>29.82</c:v>
                </c:pt>
                <c:pt idx="860">
                  <c:v>29.86</c:v>
                </c:pt>
                <c:pt idx="861">
                  <c:v>29.89</c:v>
                </c:pt>
                <c:pt idx="862">
                  <c:v>29.93</c:v>
                </c:pt>
                <c:pt idx="863">
                  <c:v>29.96</c:v>
                </c:pt>
                <c:pt idx="864">
                  <c:v>30</c:v>
                </c:pt>
                <c:pt idx="865">
                  <c:v>30.03</c:v>
                </c:pt>
                <c:pt idx="866">
                  <c:v>30.06</c:v>
                </c:pt>
                <c:pt idx="867">
                  <c:v>30.1</c:v>
                </c:pt>
                <c:pt idx="868">
                  <c:v>30.13</c:v>
                </c:pt>
                <c:pt idx="869">
                  <c:v>30.17</c:v>
                </c:pt>
                <c:pt idx="870">
                  <c:v>30.2</c:v>
                </c:pt>
                <c:pt idx="871">
                  <c:v>30.24</c:v>
                </c:pt>
                <c:pt idx="872">
                  <c:v>30.27</c:v>
                </c:pt>
                <c:pt idx="873">
                  <c:v>30.31</c:v>
                </c:pt>
                <c:pt idx="874">
                  <c:v>30.34</c:v>
                </c:pt>
                <c:pt idx="875">
                  <c:v>30.38</c:v>
                </c:pt>
                <c:pt idx="876">
                  <c:v>30.41</c:v>
                </c:pt>
                <c:pt idx="877">
                  <c:v>30.45</c:v>
                </c:pt>
                <c:pt idx="878">
                  <c:v>30.48</c:v>
                </c:pt>
                <c:pt idx="879">
                  <c:v>30.52</c:v>
                </c:pt>
                <c:pt idx="880">
                  <c:v>30.55</c:v>
                </c:pt>
                <c:pt idx="881">
                  <c:v>30.59</c:v>
                </c:pt>
                <c:pt idx="882">
                  <c:v>30.62</c:v>
                </c:pt>
                <c:pt idx="883">
                  <c:v>30.66</c:v>
                </c:pt>
                <c:pt idx="884">
                  <c:v>30.69</c:v>
                </c:pt>
                <c:pt idx="885">
                  <c:v>30.72</c:v>
                </c:pt>
                <c:pt idx="886">
                  <c:v>30.76</c:v>
                </c:pt>
                <c:pt idx="887">
                  <c:v>30.79</c:v>
                </c:pt>
                <c:pt idx="888">
                  <c:v>30.83</c:v>
                </c:pt>
                <c:pt idx="889">
                  <c:v>30.86</c:v>
                </c:pt>
                <c:pt idx="890">
                  <c:v>30.9</c:v>
                </c:pt>
                <c:pt idx="891">
                  <c:v>30.93</c:v>
                </c:pt>
                <c:pt idx="892">
                  <c:v>30.97</c:v>
                </c:pt>
                <c:pt idx="893">
                  <c:v>31</c:v>
                </c:pt>
                <c:pt idx="894">
                  <c:v>31.04</c:v>
                </c:pt>
                <c:pt idx="895">
                  <c:v>31.07</c:v>
                </c:pt>
                <c:pt idx="896">
                  <c:v>31.11</c:v>
                </c:pt>
                <c:pt idx="897">
                  <c:v>31.14</c:v>
                </c:pt>
                <c:pt idx="898">
                  <c:v>31.18</c:v>
                </c:pt>
                <c:pt idx="899">
                  <c:v>31.21</c:v>
                </c:pt>
                <c:pt idx="900">
                  <c:v>31.25</c:v>
                </c:pt>
                <c:pt idx="901">
                  <c:v>31.28</c:v>
                </c:pt>
                <c:pt idx="902">
                  <c:v>31.31</c:v>
                </c:pt>
                <c:pt idx="903">
                  <c:v>31.35</c:v>
                </c:pt>
                <c:pt idx="904">
                  <c:v>31.38</c:v>
                </c:pt>
                <c:pt idx="905">
                  <c:v>31.42</c:v>
                </c:pt>
                <c:pt idx="906">
                  <c:v>31.45</c:v>
                </c:pt>
                <c:pt idx="907">
                  <c:v>31.49</c:v>
                </c:pt>
                <c:pt idx="908">
                  <c:v>31.52</c:v>
                </c:pt>
                <c:pt idx="909">
                  <c:v>31.56</c:v>
                </c:pt>
                <c:pt idx="910">
                  <c:v>31.59</c:v>
                </c:pt>
                <c:pt idx="911">
                  <c:v>31.63</c:v>
                </c:pt>
                <c:pt idx="912">
                  <c:v>31.66</c:v>
                </c:pt>
                <c:pt idx="913">
                  <c:v>31.7</c:v>
                </c:pt>
                <c:pt idx="914">
                  <c:v>31.73</c:v>
                </c:pt>
                <c:pt idx="915">
                  <c:v>31.77</c:v>
                </c:pt>
                <c:pt idx="916">
                  <c:v>31.8</c:v>
                </c:pt>
                <c:pt idx="917">
                  <c:v>31.84</c:v>
                </c:pt>
                <c:pt idx="918">
                  <c:v>31.87</c:v>
                </c:pt>
                <c:pt idx="919">
                  <c:v>31.9</c:v>
                </c:pt>
                <c:pt idx="920">
                  <c:v>31.94</c:v>
                </c:pt>
                <c:pt idx="921">
                  <c:v>31.97</c:v>
                </c:pt>
                <c:pt idx="922">
                  <c:v>32.01</c:v>
                </c:pt>
                <c:pt idx="923">
                  <c:v>32.04</c:v>
                </c:pt>
                <c:pt idx="924">
                  <c:v>32.08</c:v>
                </c:pt>
                <c:pt idx="925">
                  <c:v>32.11</c:v>
                </c:pt>
                <c:pt idx="926">
                  <c:v>32.15</c:v>
                </c:pt>
                <c:pt idx="927">
                  <c:v>32.18</c:v>
                </c:pt>
                <c:pt idx="928">
                  <c:v>32.22</c:v>
                </c:pt>
                <c:pt idx="929">
                  <c:v>32.25</c:v>
                </c:pt>
                <c:pt idx="930">
                  <c:v>32.29</c:v>
                </c:pt>
                <c:pt idx="931">
                  <c:v>32.32</c:v>
                </c:pt>
                <c:pt idx="932">
                  <c:v>32.36</c:v>
                </c:pt>
                <c:pt idx="933">
                  <c:v>32.39</c:v>
                </c:pt>
                <c:pt idx="934">
                  <c:v>32.43</c:v>
                </c:pt>
                <c:pt idx="935">
                  <c:v>32.46</c:v>
                </c:pt>
                <c:pt idx="936">
                  <c:v>32.5</c:v>
                </c:pt>
                <c:pt idx="937">
                  <c:v>32.53</c:v>
                </c:pt>
                <c:pt idx="938">
                  <c:v>32.56</c:v>
                </c:pt>
                <c:pt idx="939">
                  <c:v>32.6</c:v>
                </c:pt>
                <c:pt idx="940">
                  <c:v>32.630000000000003</c:v>
                </c:pt>
                <c:pt idx="941">
                  <c:v>32.67</c:v>
                </c:pt>
                <c:pt idx="942">
                  <c:v>32.700000000000003</c:v>
                </c:pt>
                <c:pt idx="943">
                  <c:v>32.74</c:v>
                </c:pt>
                <c:pt idx="944">
                  <c:v>32.770000000000003</c:v>
                </c:pt>
                <c:pt idx="945">
                  <c:v>32.81</c:v>
                </c:pt>
                <c:pt idx="946">
                  <c:v>32.840000000000003</c:v>
                </c:pt>
                <c:pt idx="947">
                  <c:v>32.880000000000003</c:v>
                </c:pt>
                <c:pt idx="948">
                  <c:v>32.909999999999997</c:v>
                </c:pt>
                <c:pt idx="949">
                  <c:v>32.950000000000003</c:v>
                </c:pt>
                <c:pt idx="950">
                  <c:v>32.979999999999997</c:v>
                </c:pt>
                <c:pt idx="951">
                  <c:v>33.020000000000003</c:v>
                </c:pt>
                <c:pt idx="952">
                  <c:v>33.049999999999997</c:v>
                </c:pt>
                <c:pt idx="953">
                  <c:v>33.090000000000003</c:v>
                </c:pt>
                <c:pt idx="954">
                  <c:v>33.119999999999997</c:v>
                </c:pt>
                <c:pt idx="955">
                  <c:v>33.15</c:v>
                </c:pt>
                <c:pt idx="956">
                  <c:v>33.19</c:v>
                </c:pt>
                <c:pt idx="957">
                  <c:v>33.22</c:v>
                </c:pt>
                <c:pt idx="958">
                  <c:v>33.26</c:v>
                </c:pt>
                <c:pt idx="959">
                  <c:v>33.29</c:v>
                </c:pt>
                <c:pt idx="960">
                  <c:v>33.33</c:v>
                </c:pt>
                <c:pt idx="961">
                  <c:v>33.36</c:v>
                </c:pt>
                <c:pt idx="962">
                  <c:v>33.4</c:v>
                </c:pt>
                <c:pt idx="963">
                  <c:v>33.43</c:v>
                </c:pt>
                <c:pt idx="964">
                  <c:v>33.47</c:v>
                </c:pt>
                <c:pt idx="965">
                  <c:v>33.5</c:v>
                </c:pt>
                <c:pt idx="966">
                  <c:v>33.54</c:v>
                </c:pt>
                <c:pt idx="967">
                  <c:v>33.57</c:v>
                </c:pt>
                <c:pt idx="968">
                  <c:v>33.61</c:v>
                </c:pt>
                <c:pt idx="969">
                  <c:v>33.64</c:v>
                </c:pt>
                <c:pt idx="970">
                  <c:v>33.68</c:v>
                </c:pt>
                <c:pt idx="971">
                  <c:v>33.71</c:v>
                </c:pt>
                <c:pt idx="972">
                  <c:v>33.74</c:v>
                </c:pt>
                <c:pt idx="973">
                  <c:v>33.78</c:v>
                </c:pt>
                <c:pt idx="974">
                  <c:v>33.81</c:v>
                </c:pt>
                <c:pt idx="975">
                  <c:v>33.85</c:v>
                </c:pt>
                <c:pt idx="976">
                  <c:v>33.880000000000003</c:v>
                </c:pt>
                <c:pt idx="977">
                  <c:v>33.92</c:v>
                </c:pt>
                <c:pt idx="978">
                  <c:v>33.950000000000003</c:v>
                </c:pt>
                <c:pt idx="979">
                  <c:v>33.99</c:v>
                </c:pt>
                <c:pt idx="980">
                  <c:v>34.020000000000003</c:v>
                </c:pt>
                <c:pt idx="981">
                  <c:v>34.06</c:v>
                </c:pt>
                <c:pt idx="982">
                  <c:v>34.090000000000003</c:v>
                </c:pt>
                <c:pt idx="983">
                  <c:v>34.130000000000003</c:v>
                </c:pt>
                <c:pt idx="984">
                  <c:v>34.159999999999997</c:v>
                </c:pt>
                <c:pt idx="985">
                  <c:v>34.200000000000003</c:v>
                </c:pt>
                <c:pt idx="986">
                  <c:v>34.229999999999997</c:v>
                </c:pt>
                <c:pt idx="987">
                  <c:v>34.270000000000003</c:v>
                </c:pt>
                <c:pt idx="988">
                  <c:v>34.299999999999997</c:v>
                </c:pt>
                <c:pt idx="989">
                  <c:v>34.340000000000003</c:v>
                </c:pt>
                <c:pt idx="990">
                  <c:v>34.369999999999997</c:v>
                </c:pt>
                <c:pt idx="991">
                  <c:v>34.4</c:v>
                </c:pt>
                <c:pt idx="992">
                  <c:v>34.44</c:v>
                </c:pt>
                <c:pt idx="993">
                  <c:v>34.47</c:v>
                </c:pt>
                <c:pt idx="994">
                  <c:v>34.51</c:v>
                </c:pt>
                <c:pt idx="995">
                  <c:v>34.54</c:v>
                </c:pt>
                <c:pt idx="996">
                  <c:v>34.58</c:v>
                </c:pt>
                <c:pt idx="997">
                  <c:v>34.61</c:v>
                </c:pt>
                <c:pt idx="998">
                  <c:v>34.65</c:v>
                </c:pt>
                <c:pt idx="999">
                  <c:v>34.68</c:v>
                </c:pt>
                <c:pt idx="1000">
                  <c:v>34.72</c:v>
                </c:pt>
                <c:pt idx="1001">
                  <c:v>34.75</c:v>
                </c:pt>
                <c:pt idx="1002">
                  <c:v>34.79</c:v>
                </c:pt>
                <c:pt idx="1003">
                  <c:v>34.82</c:v>
                </c:pt>
                <c:pt idx="1004">
                  <c:v>34.86</c:v>
                </c:pt>
                <c:pt idx="1005">
                  <c:v>34.89</c:v>
                </c:pt>
                <c:pt idx="1006">
                  <c:v>34.93</c:v>
                </c:pt>
                <c:pt idx="1007">
                  <c:v>34.96</c:v>
                </c:pt>
                <c:pt idx="1008">
                  <c:v>34.99</c:v>
                </c:pt>
                <c:pt idx="1009">
                  <c:v>35.03</c:v>
                </c:pt>
                <c:pt idx="1010">
                  <c:v>35.06</c:v>
                </c:pt>
                <c:pt idx="1011">
                  <c:v>35.1</c:v>
                </c:pt>
                <c:pt idx="1012">
                  <c:v>35.130000000000003</c:v>
                </c:pt>
                <c:pt idx="1013">
                  <c:v>35.17</c:v>
                </c:pt>
                <c:pt idx="1014">
                  <c:v>35.200000000000003</c:v>
                </c:pt>
                <c:pt idx="1015">
                  <c:v>35.24</c:v>
                </c:pt>
                <c:pt idx="1016">
                  <c:v>35.270000000000003</c:v>
                </c:pt>
                <c:pt idx="1017">
                  <c:v>35.31</c:v>
                </c:pt>
                <c:pt idx="1018">
                  <c:v>35.340000000000003</c:v>
                </c:pt>
                <c:pt idx="1019">
                  <c:v>35.380000000000003</c:v>
                </c:pt>
                <c:pt idx="1020">
                  <c:v>35.409999999999997</c:v>
                </c:pt>
                <c:pt idx="1021">
                  <c:v>35.450000000000003</c:v>
                </c:pt>
                <c:pt idx="1022">
                  <c:v>35.479999999999997</c:v>
                </c:pt>
                <c:pt idx="1023">
                  <c:v>35.520000000000003</c:v>
                </c:pt>
                <c:pt idx="1024">
                  <c:v>35.549999999999997</c:v>
                </c:pt>
                <c:pt idx="1025">
                  <c:v>35.58</c:v>
                </c:pt>
                <c:pt idx="1026">
                  <c:v>35.619999999999997</c:v>
                </c:pt>
                <c:pt idx="1027">
                  <c:v>35.65</c:v>
                </c:pt>
                <c:pt idx="1028">
                  <c:v>35.69</c:v>
                </c:pt>
                <c:pt idx="1029">
                  <c:v>35.72</c:v>
                </c:pt>
                <c:pt idx="1030">
                  <c:v>35.76</c:v>
                </c:pt>
                <c:pt idx="1031">
                  <c:v>35.79</c:v>
                </c:pt>
                <c:pt idx="1032">
                  <c:v>35.83</c:v>
                </c:pt>
                <c:pt idx="1033">
                  <c:v>35.86</c:v>
                </c:pt>
                <c:pt idx="1034">
                  <c:v>35.9</c:v>
                </c:pt>
                <c:pt idx="1035">
                  <c:v>35.93</c:v>
                </c:pt>
                <c:pt idx="1036">
                  <c:v>35.97</c:v>
                </c:pt>
                <c:pt idx="1037">
                  <c:v>36</c:v>
                </c:pt>
                <c:pt idx="1038">
                  <c:v>36.04</c:v>
                </c:pt>
                <c:pt idx="1039">
                  <c:v>36.07</c:v>
                </c:pt>
                <c:pt idx="1040">
                  <c:v>36.11</c:v>
                </c:pt>
                <c:pt idx="1041">
                  <c:v>36.14</c:v>
                </c:pt>
                <c:pt idx="1042">
                  <c:v>36.18</c:v>
                </c:pt>
                <c:pt idx="1043">
                  <c:v>36.21</c:v>
                </c:pt>
                <c:pt idx="1044">
                  <c:v>36.24</c:v>
                </c:pt>
                <c:pt idx="1045">
                  <c:v>36.28</c:v>
                </c:pt>
                <c:pt idx="1046">
                  <c:v>36.31</c:v>
                </c:pt>
                <c:pt idx="1047">
                  <c:v>36.35</c:v>
                </c:pt>
                <c:pt idx="1048">
                  <c:v>36.380000000000003</c:v>
                </c:pt>
                <c:pt idx="1049">
                  <c:v>36.42</c:v>
                </c:pt>
                <c:pt idx="1050">
                  <c:v>36.450000000000003</c:v>
                </c:pt>
                <c:pt idx="1051">
                  <c:v>36.49</c:v>
                </c:pt>
                <c:pt idx="1052">
                  <c:v>36.520000000000003</c:v>
                </c:pt>
                <c:pt idx="1053">
                  <c:v>36.56</c:v>
                </c:pt>
                <c:pt idx="1054">
                  <c:v>36.590000000000003</c:v>
                </c:pt>
                <c:pt idx="1055">
                  <c:v>36.630000000000003</c:v>
                </c:pt>
                <c:pt idx="1056">
                  <c:v>36.659999999999997</c:v>
                </c:pt>
                <c:pt idx="1057">
                  <c:v>36.700000000000003</c:v>
                </c:pt>
                <c:pt idx="1058">
                  <c:v>36.729999999999997</c:v>
                </c:pt>
                <c:pt idx="1059">
                  <c:v>36.770000000000003</c:v>
                </c:pt>
                <c:pt idx="1060">
                  <c:v>36.799999999999997</c:v>
                </c:pt>
                <c:pt idx="1061">
                  <c:v>36.83</c:v>
                </c:pt>
                <c:pt idx="1062">
                  <c:v>36.869999999999997</c:v>
                </c:pt>
                <c:pt idx="1063">
                  <c:v>36.9</c:v>
                </c:pt>
                <c:pt idx="1064">
                  <c:v>36.94</c:v>
                </c:pt>
                <c:pt idx="1065">
                  <c:v>36.97</c:v>
                </c:pt>
                <c:pt idx="1066">
                  <c:v>37.01</c:v>
                </c:pt>
                <c:pt idx="1067">
                  <c:v>37.04</c:v>
                </c:pt>
                <c:pt idx="1068">
                  <c:v>37.08</c:v>
                </c:pt>
                <c:pt idx="1069">
                  <c:v>37.11</c:v>
                </c:pt>
                <c:pt idx="1070">
                  <c:v>37.15</c:v>
                </c:pt>
                <c:pt idx="1071">
                  <c:v>37.18</c:v>
                </c:pt>
                <c:pt idx="1072">
                  <c:v>37.22</c:v>
                </c:pt>
                <c:pt idx="1073">
                  <c:v>37.25</c:v>
                </c:pt>
                <c:pt idx="1074">
                  <c:v>37.29</c:v>
                </c:pt>
                <c:pt idx="1075">
                  <c:v>37.32</c:v>
                </c:pt>
                <c:pt idx="1076">
                  <c:v>37.36</c:v>
                </c:pt>
                <c:pt idx="1077">
                  <c:v>37.39</c:v>
                </c:pt>
                <c:pt idx="1078">
                  <c:v>37.42</c:v>
                </c:pt>
                <c:pt idx="1079">
                  <c:v>37.46</c:v>
                </c:pt>
                <c:pt idx="1080">
                  <c:v>37.49</c:v>
                </c:pt>
                <c:pt idx="1081">
                  <c:v>37.53</c:v>
                </c:pt>
                <c:pt idx="1082">
                  <c:v>37.56</c:v>
                </c:pt>
                <c:pt idx="1083">
                  <c:v>37.6</c:v>
                </c:pt>
                <c:pt idx="1084">
                  <c:v>37.630000000000003</c:v>
                </c:pt>
                <c:pt idx="1085">
                  <c:v>37.67</c:v>
                </c:pt>
                <c:pt idx="1086">
                  <c:v>37.700000000000003</c:v>
                </c:pt>
                <c:pt idx="1087">
                  <c:v>37.74</c:v>
                </c:pt>
                <c:pt idx="1088">
                  <c:v>37.770000000000003</c:v>
                </c:pt>
                <c:pt idx="1089">
                  <c:v>37.81</c:v>
                </c:pt>
                <c:pt idx="1090">
                  <c:v>37.840000000000003</c:v>
                </c:pt>
                <c:pt idx="1091">
                  <c:v>37.880000000000003</c:v>
                </c:pt>
                <c:pt idx="1092">
                  <c:v>37.909999999999997</c:v>
                </c:pt>
                <c:pt idx="1093">
                  <c:v>37.950000000000003</c:v>
                </c:pt>
                <c:pt idx="1094">
                  <c:v>37.979999999999997</c:v>
                </c:pt>
                <c:pt idx="1095">
                  <c:v>38.020000000000003</c:v>
                </c:pt>
                <c:pt idx="1096">
                  <c:v>38.049999999999997</c:v>
                </c:pt>
                <c:pt idx="1097">
                  <c:v>38.08</c:v>
                </c:pt>
                <c:pt idx="1098">
                  <c:v>38.119999999999997</c:v>
                </c:pt>
                <c:pt idx="1099">
                  <c:v>38.15</c:v>
                </c:pt>
                <c:pt idx="1100">
                  <c:v>38.19</c:v>
                </c:pt>
                <c:pt idx="1101">
                  <c:v>38.22</c:v>
                </c:pt>
                <c:pt idx="1102">
                  <c:v>38.26</c:v>
                </c:pt>
                <c:pt idx="1103">
                  <c:v>38.29</c:v>
                </c:pt>
                <c:pt idx="1104">
                  <c:v>38.33</c:v>
                </c:pt>
                <c:pt idx="1105">
                  <c:v>38.36</c:v>
                </c:pt>
                <c:pt idx="1106">
                  <c:v>38.4</c:v>
                </c:pt>
                <c:pt idx="1107">
                  <c:v>38.43</c:v>
                </c:pt>
                <c:pt idx="1108">
                  <c:v>38.47</c:v>
                </c:pt>
                <c:pt idx="1109">
                  <c:v>38.5</c:v>
                </c:pt>
                <c:pt idx="1110">
                  <c:v>38.54</c:v>
                </c:pt>
                <c:pt idx="1111">
                  <c:v>38.57</c:v>
                </c:pt>
                <c:pt idx="1112">
                  <c:v>38.61</c:v>
                </c:pt>
                <c:pt idx="1113">
                  <c:v>38.64</c:v>
                </c:pt>
                <c:pt idx="1114">
                  <c:v>38.67</c:v>
                </c:pt>
                <c:pt idx="1115">
                  <c:v>38.71</c:v>
                </c:pt>
                <c:pt idx="1116">
                  <c:v>38.74</c:v>
                </c:pt>
                <c:pt idx="1117">
                  <c:v>38.78</c:v>
                </c:pt>
                <c:pt idx="1118">
                  <c:v>38.81</c:v>
                </c:pt>
                <c:pt idx="1119">
                  <c:v>38.85</c:v>
                </c:pt>
                <c:pt idx="1120">
                  <c:v>38.880000000000003</c:v>
                </c:pt>
                <c:pt idx="1121">
                  <c:v>38.92</c:v>
                </c:pt>
                <c:pt idx="1122">
                  <c:v>38.950000000000003</c:v>
                </c:pt>
                <c:pt idx="1123">
                  <c:v>38.99</c:v>
                </c:pt>
                <c:pt idx="1124">
                  <c:v>39.020000000000003</c:v>
                </c:pt>
                <c:pt idx="1125">
                  <c:v>39.06</c:v>
                </c:pt>
                <c:pt idx="1126">
                  <c:v>39.090000000000003</c:v>
                </c:pt>
                <c:pt idx="1127">
                  <c:v>39.130000000000003</c:v>
                </c:pt>
                <c:pt idx="1128">
                  <c:v>39.159999999999997</c:v>
                </c:pt>
                <c:pt idx="1129">
                  <c:v>39.200000000000003</c:v>
                </c:pt>
                <c:pt idx="1130">
                  <c:v>39.229999999999997</c:v>
                </c:pt>
                <c:pt idx="1131">
                  <c:v>39.26</c:v>
                </c:pt>
                <c:pt idx="1132">
                  <c:v>39.299999999999997</c:v>
                </c:pt>
                <c:pt idx="1133">
                  <c:v>39.33</c:v>
                </c:pt>
                <c:pt idx="1134">
                  <c:v>39.369999999999997</c:v>
                </c:pt>
                <c:pt idx="1135">
                  <c:v>39.4</c:v>
                </c:pt>
                <c:pt idx="1136">
                  <c:v>39.44</c:v>
                </c:pt>
                <c:pt idx="1137">
                  <c:v>39.47</c:v>
                </c:pt>
                <c:pt idx="1138">
                  <c:v>39.51</c:v>
                </c:pt>
                <c:pt idx="1139">
                  <c:v>39.54</c:v>
                </c:pt>
                <c:pt idx="1140">
                  <c:v>39.58</c:v>
                </c:pt>
                <c:pt idx="1141">
                  <c:v>39.61</c:v>
                </c:pt>
                <c:pt idx="1142">
                  <c:v>39.65</c:v>
                </c:pt>
                <c:pt idx="1143">
                  <c:v>39.68</c:v>
                </c:pt>
                <c:pt idx="1144">
                  <c:v>39.72</c:v>
                </c:pt>
                <c:pt idx="1145">
                  <c:v>39.75</c:v>
                </c:pt>
                <c:pt idx="1146">
                  <c:v>39.79</c:v>
                </c:pt>
                <c:pt idx="1147">
                  <c:v>39.82</c:v>
                </c:pt>
                <c:pt idx="1148">
                  <c:v>39.86</c:v>
                </c:pt>
                <c:pt idx="1149">
                  <c:v>39.89</c:v>
                </c:pt>
                <c:pt idx="1150">
                  <c:v>39.92</c:v>
                </c:pt>
                <c:pt idx="1151">
                  <c:v>39.96</c:v>
                </c:pt>
                <c:pt idx="1152">
                  <c:v>39.99</c:v>
                </c:pt>
                <c:pt idx="1153">
                  <c:v>40.03</c:v>
                </c:pt>
                <c:pt idx="1154">
                  <c:v>40.06</c:v>
                </c:pt>
                <c:pt idx="1155">
                  <c:v>40.1</c:v>
                </c:pt>
                <c:pt idx="1156">
                  <c:v>40.130000000000003</c:v>
                </c:pt>
                <c:pt idx="1157">
                  <c:v>40.17</c:v>
                </c:pt>
                <c:pt idx="1158">
                  <c:v>40.200000000000003</c:v>
                </c:pt>
                <c:pt idx="1159">
                  <c:v>40.24</c:v>
                </c:pt>
                <c:pt idx="1160">
                  <c:v>40.270000000000003</c:v>
                </c:pt>
                <c:pt idx="1161">
                  <c:v>40.31</c:v>
                </c:pt>
                <c:pt idx="1162">
                  <c:v>40.340000000000003</c:v>
                </c:pt>
                <c:pt idx="1163">
                  <c:v>40.380000000000003</c:v>
                </c:pt>
                <c:pt idx="1164">
                  <c:v>40.409999999999997</c:v>
                </c:pt>
                <c:pt idx="1165">
                  <c:v>40.450000000000003</c:v>
                </c:pt>
                <c:pt idx="1166">
                  <c:v>40.479999999999997</c:v>
                </c:pt>
                <c:pt idx="1167">
                  <c:v>40.51</c:v>
                </c:pt>
                <c:pt idx="1168">
                  <c:v>40.549999999999997</c:v>
                </c:pt>
                <c:pt idx="1169">
                  <c:v>40.58</c:v>
                </c:pt>
                <c:pt idx="1170">
                  <c:v>40.619999999999997</c:v>
                </c:pt>
                <c:pt idx="1171">
                  <c:v>40.65</c:v>
                </c:pt>
                <c:pt idx="1172">
                  <c:v>40.69</c:v>
                </c:pt>
                <c:pt idx="1173">
                  <c:v>40.72</c:v>
                </c:pt>
                <c:pt idx="1174">
                  <c:v>40.76</c:v>
                </c:pt>
                <c:pt idx="1175">
                  <c:v>40.79</c:v>
                </c:pt>
                <c:pt idx="1176">
                  <c:v>40.83</c:v>
                </c:pt>
                <c:pt idx="1177">
                  <c:v>40.86</c:v>
                </c:pt>
                <c:pt idx="1178">
                  <c:v>40.9</c:v>
                </c:pt>
                <c:pt idx="1179">
                  <c:v>40.93</c:v>
                </c:pt>
                <c:pt idx="1180">
                  <c:v>40.97</c:v>
                </c:pt>
                <c:pt idx="1181">
                  <c:v>41</c:v>
                </c:pt>
                <c:pt idx="1182">
                  <c:v>41.04</c:v>
                </c:pt>
                <c:pt idx="1183">
                  <c:v>41.07</c:v>
                </c:pt>
                <c:pt idx="1184">
                  <c:v>41.1</c:v>
                </c:pt>
                <c:pt idx="1185">
                  <c:v>41.14</c:v>
                </c:pt>
                <c:pt idx="1186">
                  <c:v>41.17</c:v>
                </c:pt>
                <c:pt idx="1187">
                  <c:v>41.21</c:v>
                </c:pt>
                <c:pt idx="1188">
                  <c:v>41.24</c:v>
                </c:pt>
                <c:pt idx="1189">
                  <c:v>41.28</c:v>
                </c:pt>
                <c:pt idx="1190">
                  <c:v>41.31</c:v>
                </c:pt>
                <c:pt idx="1191">
                  <c:v>41.35</c:v>
                </c:pt>
                <c:pt idx="1192">
                  <c:v>41.38</c:v>
                </c:pt>
                <c:pt idx="1193">
                  <c:v>41.42</c:v>
                </c:pt>
                <c:pt idx="1194">
                  <c:v>41.45</c:v>
                </c:pt>
                <c:pt idx="1195">
                  <c:v>41.49</c:v>
                </c:pt>
                <c:pt idx="1196">
                  <c:v>41.52</c:v>
                </c:pt>
                <c:pt idx="1197">
                  <c:v>41.56</c:v>
                </c:pt>
                <c:pt idx="1198">
                  <c:v>41.59</c:v>
                </c:pt>
                <c:pt idx="1199">
                  <c:v>41.63</c:v>
                </c:pt>
                <c:pt idx="1200">
                  <c:v>41.66</c:v>
                </c:pt>
                <c:pt idx="1201">
                  <c:v>41.7</c:v>
                </c:pt>
                <c:pt idx="1202">
                  <c:v>41.73</c:v>
                </c:pt>
                <c:pt idx="1203">
                  <c:v>41.76</c:v>
                </c:pt>
                <c:pt idx="1204">
                  <c:v>41.8</c:v>
                </c:pt>
                <c:pt idx="1205">
                  <c:v>41.83</c:v>
                </c:pt>
                <c:pt idx="1206">
                  <c:v>41.87</c:v>
                </c:pt>
                <c:pt idx="1207">
                  <c:v>41.9</c:v>
                </c:pt>
                <c:pt idx="1208">
                  <c:v>41.94</c:v>
                </c:pt>
                <c:pt idx="1209">
                  <c:v>41.97</c:v>
                </c:pt>
                <c:pt idx="1210">
                  <c:v>42.01</c:v>
                </c:pt>
                <c:pt idx="1211">
                  <c:v>42.04</c:v>
                </c:pt>
                <c:pt idx="1212">
                  <c:v>42.08</c:v>
                </c:pt>
                <c:pt idx="1213">
                  <c:v>42.11</c:v>
                </c:pt>
                <c:pt idx="1214">
                  <c:v>42.15</c:v>
                </c:pt>
                <c:pt idx="1215">
                  <c:v>42.18</c:v>
                </c:pt>
                <c:pt idx="1216">
                  <c:v>42.22</c:v>
                </c:pt>
                <c:pt idx="1217">
                  <c:v>42.25</c:v>
                </c:pt>
                <c:pt idx="1218">
                  <c:v>42.29</c:v>
                </c:pt>
                <c:pt idx="1219">
                  <c:v>42.32</c:v>
                </c:pt>
                <c:pt idx="1220">
                  <c:v>42.35</c:v>
                </c:pt>
                <c:pt idx="1221">
                  <c:v>42.39</c:v>
                </c:pt>
                <c:pt idx="1222">
                  <c:v>42.42</c:v>
                </c:pt>
                <c:pt idx="1223">
                  <c:v>42.46</c:v>
                </c:pt>
                <c:pt idx="1224">
                  <c:v>42.49</c:v>
                </c:pt>
                <c:pt idx="1225">
                  <c:v>42.53</c:v>
                </c:pt>
                <c:pt idx="1226">
                  <c:v>42.56</c:v>
                </c:pt>
                <c:pt idx="1227">
                  <c:v>42.6</c:v>
                </c:pt>
                <c:pt idx="1228">
                  <c:v>42.63</c:v>
                </c:pt>
                <c:pt idx="1229">
                  <c:v>42.67</c:v>
                </c:pt>
                <c:pt idx="1230">
                  <c:v>42.7</c:v>
                </c:pt>
                <c:pt idx="1231">
                  <c:v>42.74</c:v>
                </c:pt>
                <c:pt idx="1232">
                  <c:v>42.77</c:v>
                </c:pt>
                <c:pt idx="1233">
                  <c:v>42.81</c:v>
                </c:pt>
                <c:pt idx="1234">
                  <c:v>42.84</c:v>
                </c:pt>
                <c:pt idx="1235">
                  <c:v>42.88</c:v>
                </c:pt>
                <c:pt idx="1236">
                  <c:v>42.91</c:v>
                </c:pt>
                <c:pt idx="1237">
                  <c:v>42.94</c:v>
                </c:pt>
                <c:pt idx="1238">
                  <c:v>42.98</c:v>
                </c:pt>
                <c:pt idx="1239">
                  <c:v>43.01</c:v>
                </c:pt>
                <c:pt idx="1240">
                  <c:v>43.05</c:v>
                </c:pt>
                <c:pt idx="1241">
                  <c:v>43.08</c:v>
                </c:pt>
                <c:pt idx="1242">
                  <c:v>43.12</c:v>
                </c:pt>
                <c:pt idx="1243">
                  <c:v>43.15</c:v>
                </c:pt>
                <c:pt idx="1244">
                  <c:v>43.19</c:v>
                </c:pt>
                <c:pt idx="1245">
                  <c:v>43.22</c:v>
                </c:pt>
                <c:pt idx="1246">
                  <c:v>43.26</c:v>
                </c:pt>
                <c:pt idx="1247">
                  <c:v>43.29</c:v>
                </c:pt>
                <c:pt idx="1248">
                  <c:v>43.33</c:v>
                </c:pt>
                <c:pt idx="1249">
                  <c:v>43.36</c:v>
                </c:pt>
                <c:pt idx="1250">
                  <c:v>43.4</c:v>
                </c:pt>
                <c:pt idx="1251">
                  <c:v>43.43</c:v>
                </c:pt>
                <c:pt idx="1252">
                  <c:v>43.47</c:v>
                </c:pt>
                <c:pt idx="1253">
                  <c:v>43.5</c:v>
                </c:pt>
                <c:pt idx="1254">
                  <c:v>43.54</c:v>
                </c:pt>
                <c:pt idx="1255">
                  <c:v>43.57</c:v>
                </c:pt>
                <c:pt idx="1256">
                  <c:v>43.6</c:v>
                </c:pt>
                <c:pt idx="1257">
                  <c:v>43.64</c:v>
                </c:pt>
                <c:pt idx="1258">
                  <c:v>43.67</c:v>
                </c:pt>
                <c:pt idx="1259">
                  <c:v>43.71</c:v>
                </c:pt>
                <c:pt idx="1260">
                  <c:v>43.74</c:v>
                </c:pt>
                <c:pt idx="1261">
                  <c:v>43.78</c:v>
                </c:pt>
                <c:pt idx="1262">
                  <c:v>43.81</c:v>
                </c:pt>
                <c:pt idx="1263">
                  <c:v>43.85</c:v>
                </c:pt>
                <c:pt idx="1264">
                  <c:v>43.88</c:v>
                </c:pt>
                <c:pt idx="1265">
                  <c:v>43.92</c:v>
                </c:pt>
                <c:pt idx="1266">
                  <c:v>43.95</c:v>
                </c:pt>
                <c:pt idx="1267">
                  <c:v>43.99</c:v>
                </c:pt>
                <c:pt idx="1268">
                  <c:v>44.02</c:v>
                </c:pt>
                <c:pt idx="1269">
                  <c:v>44.06</c:v>
                </c:pt>
                <c:pt idx="1270">
                  <c:v>44.09</c:v>
                </c:pt>
                <c:pt idx="1271">
                  <c:v>44.13</c:v>
                </c:pt>
                <c:pt idx="1272">
                  <c:v>44.16</c:v>
                </c:pt>
                <c:pt idx="1273">
                  <c:v>44.19</c:v>
                </c:pt>
                <c:pt idx="1274">
                  <c:v>44.23</c:v>
                </c:pt>
                <c:pt idx="1275">
                  <c:v>44.26</c:v>
                </c:pt>
                <c:pt idx="1276">
                  <c:v>44.3</c:v>
                </c:pt>
                <c:pt idx="1277">
                  <c:v>44.33</c:v>
                </c:pt>
                <c:pt idx="1278">
                  <c:v>44.37</c:v>
                </c:pt>
                <c:pt idx="1279">
                  <c:v>44.4</c:v>
                </c:pt>
                <c:pt idx="1280">
                  <c:v>44.44</c:v>
                </c:pt>
                <c:pt idx="1281">
                  <c:v>44.47</c:v>
                </c:pt>
                <c:pt idx="1282">
                  <c:v>44.51</c:v>
                </c:pt>
                <c:pt idx="1283">
                  <c:v>44.54</c:v>
                </c:pt>
                <c:pt idx="1284">
                  <c:v>44.58</c:v>
                </c:pt>
                <c:pt idx="1285">
                  <c:v>44.61</c:v>
                </c:pt>
                <c:pt idx="1286">
                  <c:v>44.65</c:v>
                </c:pt>
                <c:pt idx="1287">
                  <c:v>44.68</c:v>
                </c:pt>
                <c:pt idx="1288">
                  <c:v>44.72</c:v>
                </c:pt>
                <c:pt idx="1289">
                  <c:v>44.75</c:v>
                </c:pt>
                <c:pt idx="1290">
                  <c:v>44.78</c:v>
                </c:pt>
                <c:pt idx="1291">
                  <c:v>44.82</c:v>
                </c:pt>
                <c:pt idx="1292">
                  <c:v>44.85</c:v>
                </c:pt>
                <c:pt idx="1293">
                  <c:v>44.89</c:v>
                </c:pt>
                <c:pt idx="1294">
                  <c:v>44.92</c:v>
                </c:pt>
                <c:pt idx="1295">
                  <c:v>44.96</c:v>
                </c:pt>
                <c:pt idx="1296">
                  <c:v>44.99</c:v>
                </c:pt>
                <c:pt idx="1297">
                  <c:v>45.03</c:v>
                </c:pt>
                <c:pt idx="1298">
                  <c:v>45.06</c:v>
                </c:pt>
                <c:pt idx="1299">
                  <c:v>45.1</c:v>
                </c:pt>
                <c:pt idx="1300">
                  <c:v>45.13</c:v>
                </c:pt>
                <c:pt idx="1301">
                  <c:v>45.17</c:v>
                </c:pt>
                <c:pt idx="1302">
                  <c:v>45.2</c:v>
                </c:pt>
                <c:pt idx="1303">
                  <c:v>45.24</c:v>
                </c:pt>
                <c:pt idx="1304">
                  <c:v>45.27</c:v>
                </c:pt>
                <c:pt idx="1305">
                  <c:v>45.31</c:v>
                </c:pt>
                <c:pt idx="1306">
                  <c:v>45.34</c:v>
                </c:pt>
                <c:pt idx="1307">
                  <c:v>45.38</c:v>
                </c:pt>
                <c:pt idx="1308">
                  <c:v>45.41</c:v>
                </c:pt>
                <c:pt idx="1309">
                  <c:v>45.44</c:v>
                </c:pt>
                <c:pt idx="1310">
                  <c:v>45.48</c:v>
                </c:pt>
                <c:pt idx="1311">
                  <c:v>45.51</c:v>
                </c:pt>
                <c:pt idx="1312">
                  <c:v>45.55</c:v>
                </c:pt>
                <c:pt idx="1313">
                  <c:v>45.58</c:v>
                </c:pt>
                <c:pt idx="1314">
                  <c:v>45.62</c:v>
                </c:pt>
                <c:pt idx="1315">
                  <c:v>45.65</c:v>
                </c:pt>
                <c:pt idx="1316">
                  <c:v>45.69</c:v>
                </c:pt>
                <c:pt idx="1317">
                  <c:v>45.72</c:v>
                </c:pt>
                <c:pt idx="1318">
                  <c:v>45.76</c:v>
                </c:pt>
                <c:pt idx="1319">
                  <c:v>45.79</c:v>
                </c:pt>
                <c:pt idx="1320">
                  <c:v>45.83</c:v>
                </c:pt>
                <c:pt idx="1321">
                  <c:v>45.86</c:v>
                </c:pt>
                <c:pt idx="1322">
                  <c:v>45.9</c:v>
                </c:pt>
                <c:pt idx="1323">
                  <c:v>45.93</c:v>
                </c:pt>
                <c:pt idx="1324">
                  <c:v>45.97</c:v>
                </c:pt>
                <c:pt idx="1325">
                  <c:v>46</c:v>
                </c:pt>
                <c:pt idx="1326">
                  <c:v>46.03</c:v>
                </c:pt>
                <c:pt idx="1327">
                  <c:v>46.07</c:v>
                </c:pt>
                <c:pt idx="1328">
                  <c:v>46.1</c:v>
                </c:pt>
                <c:pt idx="1329">
                  <c:v>46.14</c:v>
                </c:pt>
                <c:pt idx="1330">
                  <c:v>46.17</c:v>
                </c:pt>
                <c:pt idx="1331">
                  <c:v>46.21</c:v>
                </c:pt>
                <c:pt idx="1332">
                  <c:v>46.24</c:v>
                </c:pt>
                <c:pt idx="1333">
                  <c:v>46.28</c:v>
                </c:pt>
                <c:pt idx="1334">
                  <c:v>46.31</c:v>
                </c:pt>
                <c:pt idx="1335">
                  <c:v>46.35</c:v>
                </c:pt>
                <c:pt idx="1336">
                  <c:v>46.38</c:v>
                </c:pt>
                <c:pt idx="1337">
                  <c:v>46.42</c:v>
                </c:pt>
                <c:pt idx="1338">
                  <c:v>46.45</c:v>
                </c:pt>
                <c:pt idx="1339">
                  <c:v>46.49</c:v>
                </c:pt>
                <c:pt idx="1340">
                  <c:v>46.52</c:v>
                </c:pt>
                <c:pt idx="1341">
                  <c:v>46.56</c:v>
                </c:pt>
                <c:pt idx="1342">
                  <c:v>46.59</c:v>
                </c:pt>
                <c:pt idx="1343">
                  <c:v>46.62</c:v>
                </c:pt>
                <c:pt idx="1344">
                  <c:v>46.66</c:v>
                </c:pt>
                <c:pt idx="1345">
                  <c:v>46.69</c:v>
                </c:pt>
                <c:pt idx="1346">
                  <c:v>46.73</c:v>
                </c:pt>
                <c:pt idx="1347">
                  <c:v>46.76</c:v>
                </c:pt>
                <c:pt idx="1348">
                  <c:v>46.8</c:v>
                </c:pt>
                <c:pt idx="1349">
                  <c:v>46.83</c:v>
                </c:pt>
                <c:pt idx="1350">
                  <c:v>46.87</c:v>
                </c:pt>
                <c:pt idx="1351">
                  <c:v>46.9</c:v>
                </c:pt>
                <c:pt idx="1352">
                  <c:v>46.94</c:v>
                </c:pt>
                <c:pt idx="1353">
                  <c:v>46.97</c:v>
                </c:pt>
                <c:pt idx="1354">
                  <c:v>47.01</c:v>
                </c:pt>
                <c:pt idx="1355">
                  <c:v>47.04</c:v>
                </c:pt>
                <c:pt idx="1356">
                  <c:v>47.08</c:v>
                </c:pt>
                <c:pt idx="1357">
                  <c:v>47.11</c:v>
                </c:pt>
                <c:pt idx="1358">
                  <c:v>47.15</c:v>
                </c:pt>
                <c:pt idx="1359">
                  <c:v>47.18</c:v>
                </c:pt>
                <c:pt idx="1360">
                  <c:v>47.22</c:v>
                </c:pt>
                <c:pt idx="1361">
                  <c:v>47.25</c:v>
                </c:pt>
                <c:pt idx="1362">
                  <c:v>47.28</c:v>
                </c:pt>
                <c:pt idx="1363">
                  <c:v>47.32</c:v>
                </c:pt>
                <c:pt idx="1364">
                  <c:v>47.35</c:v>
                </c:pt>
                <c:pt idx="1365">
                  <c:v>47.39</c:v>
                </c:pt>
                <c:pt idx="1366">
                  <c:v>47.42</c:v>
                </c:pt>
                <c:pt idx="1367">
                  <c:v>47.46</c:v>
                </c:pt>
                <c:pt idx="1368">
                  <c:v>47.49</c:v>
                </c:pt>
                <c:pt idx="1369">
                  <c:v>47.53</c:v>
                </c:pt>
                <c:pt idx="1370">
                  <c:v>47.56</c:v>
                </c:pt>
                <c:pt idx="1371">
                  <c:v>47.6</c:v>
                </c:pt>
                <c:pt idx="1372">
                  <c:v>47.63</c:v>
                </c:pt>
                <c:pt idx="1373">
                  <c:v>47.67</c:v>
                </c:pt>
                <c:pt idx="1374">
                  <c:v>47.7</c:v>
                </c:pt>
                <c:pt idx="1375">
                  <c:v>47.74</c:v>
                </c:pt>
                <c:pt idx="1376">
                  <c:v>47.77</c:v>
                </c:pt>
                <c:pt idx="1377">
                  <c:v>47.81</c:v>
                </c:pt>
                <c:pt idx="1378">
                  <c:v>47.84</c:v>
                </c:pt>
                <c:pt idx="1379">
                  <c:v>47.87</c:v>
                </c:pt>
                <c:pt idx="1380">
                  <c:v>47.91</c:v>
                </c:pt>
                <c:pt idx="1381">
                  <c:v>47.94</c:v>
                </c:pt>
                <c:pt idx="1382">
                  <c:v>47.98</c:v>
                </c:pt>
                <c:pt idx="1383">
                  <c:v>48.01</c:v>
                </c:pt>
                <c:pt idx="1384">
                  <c:v>48.05</c:v>
                </c:pt>
                <c:pt idx="1385">
                  <c:v>48.08</c:v>
                </c:pt>
                <c:pt idx="1386">
                  <c:v>48.12</c:v>
                </c:pt>
                <c:pt idx="1387">
                  <c:v>48.15</c:v>
                </c:pt>
                <c:pt idx="1388">
                  <c:v>48.19</c:v>
                </c:pt>
                <c:pt idx="1389">
                  <c:v>48.22</c:v>
                </c:pt>
                <c:pt idx="1390">
                  <c:v>48.26</c:v>
                </c:pt>
                <c:pt idx="1391">
                  <c:v>48.29</c:v>
                </c:pt>
                <c:pt idx="1392">
                  <c:v>48.33</c:v>
                </c:pt>
                <c:pt idx="1393">
                  <c:v>48.36</c:v>
                </c:pt>
                <c:pt idx="1394">
                  <c:v>48.4</c:v>
                </c:pt>
                <c:pt idx="1395">
                  <c:v>48.43</c:v>
                </c:pt>
                <c:pt idx="1396">
                  <c:v>48.46</c:v>
                </c:pt>
                <c:pt idx="1397">
                  <c:v>48.5</c:v>
                </c:pt>
                <c:pt idx="1398">
                  <c:v>48.53</c:v>
                </c:pt>
                <c:pt idx="1399">
                  <c:v>48.57</c:v>
                </c:pt>
                <c:pt idx="1400">
                  <c:v>48.6</c:v>
                </c:pt>
                <c:pt idx="1401">
                  <c:v>48.64</c:v>
                </c:pt>
                <c:pt idx="1402">
                  <c:v>48.67</c:v>
                </c:pt>
                <c:pt idx="1403">
                  <c:v>48.71</c:v>
                </c:pt>
                <c:pt idx="1404">
                  <c:v>48.74</c:v>
                </c:pt>
                <c:pt idx="1405">
                  <c:v>48.78</c:v>
                </c:pt>
                <c:pt idx="1406">
                  <c:v>48.81</c:v>
                </c:pt>
                <c:pt idx="1407">
                  <c:v>48.85</c:v>
                </c:pt>
                <c:pt idx="1408">
                  <c:v>48.88</c:v>
                </c:pt>
                <c:pt idx="1409">
                  <c:v>48.92</c:v>
                </c:pt>
                <c:pt idx="1410">
                  <c:v>48.95</c:v>
                </c:pt>
                <c:pt idx="1411">
                  <c:v>48.99</c:v>
                </c:pt>
                <c:pt idx="1412">
                  <c:v>49.02</c:v>
                </c:pt>
                <c:pt idx="1413">
                  <c:v>49.06</c:v>
                </c:pt>
                <c:pt idx="1414">
                  <c:v>49.09</c:v>
                </c:pt>
                <c:pt idx="1415">
                  <c:v>49.12</c:v>
                </c:pt>
                <c:pt idx="1416">
                  <c:v>49.16</c:v>
                </c:pt>
                <c:pt idx="1417">
                  <c:v>49.19</c:v>
                </c:pt>
                <c:pt idx="1418">
                  <c:v>49.23</c:v>
                </c:pt>
                <c:pt idx="1419">
                  <c:v>49.26</c:v>
                </c:pt>
                <c:pt idx="1420">
                  <c:v>49.3</c:v>
                </c:pt>
                <c:pt idx="1421">
                  <c:v>49.33</c:v>
                </c:pt>
                <c:pt idx="1422">
                  <c:v>49.37</c:v>
                </c:pt>
                <c:pt idx="1423">
                  <c:v>49.4</c:v>
                </c:pt>
                <c:pt idx="1424">
                  <c:v>49.44</c:v>
                </c:pt>
                <c:pt idx="1425">
                  <c:v>49.47</c:v>
                </c:pt>
                <c:pt idx="1426">
                  <c:v>49.51</c:v>
                </c:pt>
                <c:pt idx="1427">
                  <c:v>49.54</c:v>
                </c:pt>
                <c:pt idx="1428">
                  <c:v>49.58</c:v>
                </c:pt>
                <c:pt idx="1429">
                  <c:v>49.61</c:v>
                </c:pt>
                <c:pt idx="1430">
                  <c:v>49.65</c:v>
                </c:pt>
                <c:pt idx="1431">
                  <c:v>49.68</c:v>
                </c:pt>
                <c:pt idx="1432">
                  <c:v>49.71</c:v>
                </c:pt>
                <c:pt idx="1433">
                  <c:v>49.75</c:v>
                </c:pt>
                <c:pt idx="1434">
                  <c:v>49.78</c:v>
                </c:pt>
                <c:pt idx="1435">
                  <c:v>49.82</c:v>
                </c:pt>
                <c:pt idx="1436">
                  <c:v>49.85</c:v>
                </c:pt>
                <c:pt idx="1437">
                  <c:v>49.89</c:v>
                </c:pt>
                <c:pt idx="1438">
                  <c:v>49.92</c:v>
                </c:pt>
                <c:pt idx="1439">
                  <c:v>49.96</c:v>
                </c:pt>
                <c:pt idx="1440">
                  <c:v>49.99</c:v>
                </c:pt>
                <c:pt idx="1441">
                  <c:v>50.03</c:v>
                </c:pt>
                <c:pt idx="1442">
                  <c:v>50.06</c:v>
                </c:pt>
                <c:pt idx="1443">
                  <c:v>50.1</c:v>
                </c:pt>
                <c:pt idx="1444">
                  <c:v>50.13</c:v>
                </c:pt>
                <c:pt idx="1445">
                  <c:v>50.17</c:v>
                </c:pt>
                <c:pt idx="1446">
                  <c:v>50.2</c:v>
                </c:pt>
                <c:pt idx="1447">
                  <c:v>50.24</c:v>
                </c:pt>
                <c:pt idx="1448">
                  <c:v>50.27</c:v>
                </c:pt>
                <c:pt idx="1449">
                  <c:v>50.3</c:v>
                </c:pt>
                <c:pt idx="1450">
                  <c:v>50.34</c:v>
                </c:pt>
                <c:pt idx="1451">
                  <c:v>50.37</c:v>
                </c:pt>
                <c:pt idx="1452">
                  <c:v>50.41</c:v>
                </c:pt>
                <c:pt idx="1453">
                  <c:v>50.44</c:v>
                </c:pt>
                <c:pt idx="1454">
                  <c:v>50.48</c:v>
                </c:pt>
                <c:pt idx="1455">
                  <c:v>50.51</c:v>
                </c:pt>
                <c:pt idx="1456">
                  <c:v>50.55</c:v>
                </c:pt>
                <c:pt idx="1457">
                  <c:v>50.58</c:v>
                </c:pt>
                <c:pt idx="1458">
                  <c:v>50.62</c:v>
                </c:pt>
                <c:pt idx="1459">
                  <c:v>50.65</c:v>
                </c:pt>
                <c:pt idx="1460">
                  <c:v>50.69</c:v>
                </c:pt>
                <c:pt idx="1461">
                  <c:v>50.72</c:v>
                </c:pt>
                <c:pt idx="1462">
                  <c:v>50.76</c:v>
                </c:pt>
                <c:pt idx="1463">
                  <c:v>50.79</c:v>
                </c:pt>
                <c:pt idx="1464">
                  <c:v>50.83</c:v>
                </c:pt>
                <c:pt idx="1465">
                  <c:v>50.86</c:v>
                </c:pt>
                <c:pt idx="1466">
                  <c:v>50.9</c:v>
                </c:pt>
                <c:pt idx="1467">
                  <c:v>50.93</c:v>
                </c:pt>
                <c:pt idx="1468">
                  <c:v>50.96</c:v>
                </c:pt>
                <c:pt idx="1469">
                  <c:v>51</c:v>
                </c:pt>
                <c:pt idx="1470">
                  <c:v>51.03</c:v>
                </c:pt>
                <c:pt idx="1471">
                  <c:v>51.07</c:v>
                </c:pt>
                <c:pt idx="1472">
                  <c:v>51.1</c:v>
                </c:pt>
                <c:pt idx="1473">
                  <c:v>51.14</c:v>
                </c:pt>
                <c:pt idx="1474">
                  <c:v>51.17</c:v>
                </c:pt>
                <c:pt idx="1475">
                  <c:v>51.21</c:v>
                </c:pt>
                <c:pt idx="1476">
                  <c:v>51.24</c:v>
                </c:pt>
                <c:pt idx="1477">
                  <c:v>51.28</c:v>
                </c:pt>
                <c:pt idx="1478">
                  <c:v>51.31</c:v>
                </c:pt>
                <c:pt idx="1479">
                  <c:v>51.35</c:v>
                </c:pt>
                <c:pt idx="1480">
                  <c:v>51.38</c:v>
                </c:pt>
                <c:pt idx="1481">
                  <c:v>51.42</c:v>
                </c:pt>
                <c:pt idx="1482">
                  <c:v>51.45</c:v>
                </c:pt>
                <c:pt idx="1483">
                  <c:v>51.49</c:v>
                </c:pt>
                <c:pt idx="1484">
                  <c:v>51.52</c:v>
                </c:pt>
                <c:pt idx="1485">
                  <c:v>51.55</c:v>
                </c:pt>
                <c:pt idx="1486">
                  <c:v>51.59</c:v>
                </c:pt>
                <c:pt idx="1487">
                  <c:v>51.62</c:v>
                </c:pt>
                <c:pt idx="1488">
                  <c:v>51.66</c:v>
                </c:pt>
                <c:pt idx="1489">
                  <c:v>51.69</c:v>
                </c:pt>
                <c:pt idx="1490">
                  <c:v>51.73</c:v>
                </c:pt>
                <c:pt idx="1491">
                  <c:v>51.76</c:v>
                </c:pt>
                <c:pt idx="1492">
                  <c:v>51.8</c:v>
                </c:pt>
                <c:pt idx="1493">
                  <c:v>51.83</c:v>
                </c:pt>
                <c:pt idx="1494">
                  <c:v>51.87</c:v>
                </c:pt>
                <c:pt idx="1495">
                  <c:v>51.9</c:v>
                </c:pt>
                <c:pt idx="1496">
                  <c:v>51.94</c:v>
                </c:pt>
                <c:pt idx="1497">
                  <c:v>51.97</c:v>
                </c:pt>
                <c:pt idx="1498">
                  <c:v>52.01</c:v>
                </c:pt>
                <c:pt idx="1499">
                  <c:v>52.04</c:v>
                </c:pt>
                <c:pt idx="1500">
                  <c:v>52.08</c:v>
                </c:pt>
                <c:pt idx="1501">
                  <c:v>52.11</c:v>
                </c:pt>
                <c:pt idx="1502">
                  <c:v>52.14</c:v>
                </c:pt>
                <c:pt idx="1503">
                  <c:v>52.18</c:v>
                </c:pt>
              </c:numCache>
            </c:numRef>
          </c:xVal>
          <c:yVal>
            <c:numRef>
              <c:f>Replotted!$B$2:$B$1505</c:f>
              <c:numCache>
                <c:formatCode>General</c:formatCode>
                <c:ptCount val="1504"/>
                <c:pt idx="0">
                  <c:v>3.13</c:v>
                </c:pt>
                <c:pt idx="1">
                  <c:v>3.12</c:v>
                </c:pt>
                <c:pt idx="2">
                  <c:v>3.12</c:v>
                </c:pt>
                <c:pt idx="3">
                  <c:v>3.13</c:v>
                </c:pt>
                <c:pt idx="4">
                  <c:v>3.12</c:v>
                </c:pt>
                <c:pt idx="5">
                  <c:v>3.13</c:v>
                </c:pt>
                <c:pt idx="6">
                  <c:v>3.12</c:v>
                </c:pt>
                <c:pt idx="7">
                  <c:v>3.13</c:v>
                </c:pt>
                <c:pt idx="8">
                  <c:v>3.12</c:v>
                </c:pt>
                <c:pt idx="9">
                  <c:v>3.13</c:v>
                </c:pt>
                <c:pt idx="10">
                  <c:v>3.13</c:v>
                </c:pt>
                <c:pt idx="11">
                  <c:v>3.12</c:v>
                </c:pt>
                <c:pt idx="12">
                  <c:v>3.13</c:v>
                </c:pt>
                <c:pt idx="13">
                  <c:v>3.13</c:v>
                </c:pt>
                <c:pt idx="14">
                  <c:v>3.14</c:v>
                </c:pt>
                <c:pt idx="15">
                  <c:v>3.14</c:v>
                </c:pt>
                <c:pt idx="16">
                  <c:v>3.14</c:v>
                </c:pt>
                <c:pt idx="17">
                  <c:v>3.15</c:v>
                </c:pt>
                <c:pt idx="18">
                  <c:v>3.14</c:v>
                </c:pt>
                <c:pt idx="19">
                  <c:v>3.15</c:v>
                </c:pt>
                <c:pt idx="20">
                  <c:v>3.15</c:v>
                </c:pt>
                <c:pt idx="21">
                  <c:v>3.15</c:v>
                </c:pt>
                <c:pt idx="22">
                  <c:v>3.16</c:v>
                </c:pt>
                <c:pt idx="23">
                  <c:v>3.15</c:v>
                </c:pt>
                <c:pt idx="24">
                  <c:v>3.16</c:v>
                </c:pt>
                <c:pt idx="25">
                  <c:v>3.15</c:v>
                </c:pt>
                <c:pt idx="26">
                  <c:v>3.17</c:v>
                </c:pt>
                <c:pt idx="27">
                  <c:v>3.17</c:v>
                </c:pt>
                <c:pt idx="28">
                  <c:v>3.17</c:v>
                </c:pt>
                <c:pt idx="29">
                  <c:v>3.16</c:v>
                </c:pt>
                <c:pt idx="30">
                  <c:v>3.17</c:v>
                </c:pt>
                <c:pt idx="31">
                  <c:v>3.17</c:v>
                </c:pt>
                <c:pt idx="32">
                  <c:v>3.17</c:v>
                </c:pt>
                <c:pt idx="33">
                  <c:v>3.18</c:v>
                </c:pt>
                <c:pt idx="34">
                  <c:v>3.18</c:v>
                </c:pt>
                <c:pt idx="35">
                  <c:v>3.18</c:v>
                </c:pt>
                <c:pt idx="36">
                  <c:v>3.19</c:v>
                </c:pt>
                <c:pt idx="37">
                  <c:v>3.19</c:v>
                </c:pt>
                <c:pt idx="38">
                  <c:v>3.2</c:v>
                </c:pt>
                <c:pt idx="39">
                  <c:v>3.2</c:v>
                </c:pt>
                <c:pt idx="40">
                  <c:v>3.2</c:v>
                </c:pt>
                <c:pt idx="41">
                  <c:v>3.2</c:v>
                </c:pt>
                <c:pt idx="42">
                  <c:v>3.19</c:v>
                </c:pt>
                <c:pt idx="43">
                  <c:v>3.2</c:v>
                </c:pt>
                <c:pt idx="44">
                  <c:v>3.21</c:v>
                </c:pt>
                <c:pt idx="45">
                  <c:v>3.21</c:v>
                </c:pt>
                <c:pt idx="46">
                  <c:v>3.21</c:v>
                </c:pt>
                <c:pt idx="47">
                  <c:v>3.21</c:v>
                </c:pt>
                <c:pt idx="48">
                  <c:v>3.22</c:v>
                </c:pt>
                <c:pt idx="49">
                  <c:v>3.23</c:v>
                </c:pt>
                <c:pt idx="50">
                  <c:v>3.23</c:v>
                </c:pt>
                <c:pt idx="51">
                  <c:v>3.23</c:v>
                </c:pt>
                <c:pt idx="52">
                  <c:v>3.23</c:v>
                </c:pt>
                <c:pt idx="53">
                  <c:v>3.24</c:v>
                </c:pt>
                <c:pt idx="54">
                  <c:v>3.24</c:v>
                </c:pt>
                <c:pt idx="55">
                  <c:v>3.24</c:v>
                </c:pt>
                <c:pt idx="56">
                  <c:v>3.24</c:v>
                </c:pt>
                <c:pt idx="57">
                  <c:v>3.25</c:v>
                </c:pt>
                <c:pt idx="58">
                  <c:v>3.25</c:v>
                </c:pt>
                <c:pt idx="59">
                  <c:v>3.25</c:v>
                </c:pt>
                <c:pt idx="60">
                  <c:v>3.25</c:v>
                </c:pt>
                <c:pt idx="61">
                  <c:v>3.25</c:v>
                </c:pt>
                <c:pt idx="62">
                  <c:v>3.25</c:v>
                </c:pt>
                <c:pt idx="63">
                  <c:v>3.26</c:v>
                </c:pt>
                <c:pt idx="64">
                  <c:v>3.27</c:v>
                </c:pt>
                <c:pt idx="65">
                  <c:v>3.27</c:v>
                </c:pt>
                <c:pt idx="66">
                  <c:v>3.27</c:v>
                </c:pt>
                <c:pt idx="67">
                  <c:v>3.27</c:v>
                </c:pt>
                <c:pt idx="68">
                  <c:v>3.28</c:v>
                </c:pt>
                <c:pt idx="69">
                  <c:v>3.28</c:v>
                </c:pt>
                <c:pt idx="70">
                  <c:v>3.28</c:v>
                </c:pt>
                <c:pt idx="71">
                  <c:v>3.29</c:v>
                </c:pt>
                <c:pt idx="72">
                  <c:v>3.29</c:v>
                </c:pt>
                <c:pt idx="73">
                  <c:v>3.29</c:v>
                </c:pt>
                <c:pt idx="74">
                  <c:v>3.29</c:v>
                </c:pt>
                <c:pt idx="75">
                  <c:v>3.3</c:v>
                </c:pt>
                <c:pt idx="76">
                  <c:v>3.3</c:v>
                </c:pt>
                <c:pt idx="77">
                  <c:v>3.3</c:v>
                </c:pt>
                <c:pt idx="78">
                  <c:v>3.3</c:v>
                </c:pt>
                <c:pt idx="79">
                  <c:v>3.3</c:v>
                </c:pt>
                <c:pt idx="80">
                  <c:v>3.3</c:v>
                </c:pt>
                <c:pt idx="81">
                  <c:v>3.3</c:v>
                </c:pt>
                <c:pt idx="82">
                  <c:v>3.3</c:v>
                </c:pt>
                <c:pt idx="83">
                  <c:v>3.3</c:v>
                </c:pt>
                <c:pt idx="84">
                  <c:v>3.31</c:v>
                </c:pt>
                <c:pt idx="85">
                  <c:v>3.31</c:v>
                </c:pt>
                <c:pt idx="86">
                  <c:v>3.32</c:v>
                </c:pt>
                <c:pt idx="87">
                  <c:v>3.32</c:v>
                </c:pt>
                <c:pt idx="88">
                  <c:v>3.32</c:v>
                </c:pt>
                <c:pt idx="89">
                  <c:v>3.32</c:v>
                </c:pt>
                <c:pt idx="90">
                  <c:v>3.32</c:v>
                </c:pt>
                <c:pt idx="91">
                  <c:v>3.32</c:v>
                </c:pt>
                <c:pt idx="92">
                  <c:v>3.32</c:v>
                </c:pt>
                <c:pt idx="93">
                  <c:v>3.33</c:v>
                </c:pt>
                <c:pt idx="94">
                  <c:v>3.33</c:v>
                </c:pt>
                <c:pt idx="95">
                  <c:v>3.33</c:v>
                </c:pt>
                <c:pt idx="96">
                  <c:v>3.33</c:v>
                </c:pt>
                <c:pt idx="97">
                  <c:v>3.34</c:v>
                </c:pt>
                <c:pt idx="98">
                  <c:v>3.34</c:v>
                </c:pt>
                <c:pt idx="99">
                  <c:v>3.34</c:v>
                </c:pt>
                <c:pt idx="100">
                  <c:v>3.35</c:v>
                </c:pt>
                <c:pt idx="101">
                  <c:v>3.35</c:v>
                </c:pt>
                <c:pt idx="102">
                  <c:v>3.36</c:v>
                </c:pt>
                <c:pt idx="103">
                  <c:v>3.36</c:v>
                </c:pt>
                <c:pt idx="104">
                  <c:v>3.36</c:v>
                </c:pt>
                <c:pt idx="105">
                  <c:v>3.37</c:v>
                </c:pt>
                <c:pt idx="106">
                  <c:v>3.36</c:v>
                </c:pt>
                <c:pt idx="107">
                  <c:v>3.38</c:v>
                </c:pt>
                <c:pt idx="108">
                  <c:v>3.37</c:v>
                </c:pt>
                <c:pt idx="109">
                  <c:v>3.38</c:v>
                </c:pt>
                <c:pt idx="110">
                  <c:v>3.38</c:v>
                </c:pt>
                <c:pt idx="111">
                  <c:v>3.38</c:v>
                </c:pt>
                <c:pt idx="112">
                  <c:v>3.38</c:v>
                </c:pt>
                <c:pt idx="113">
                  <c:v>3.38</c:v>
                </c:pt>
                <c:pt idx="114">
                  <c:v>3.38</c:v>
                </c:pt>
                <c:pt idx="115">
                  <c:v>3.39</c:v>
                </c:pt>
                <c:pt idx="116">
                  <c:v>3.39</c:v>
                </c:pt>
                <c:pt idx="117">
                  <c:v>3.39</c:v>
                </c:pt>
                <c:pt idx="118">
                  <c:v>3.39</c:v>
                </c:pt>
                <c:pt idx="119">
                  <c:v>3.4</c:v>
                </c:pt>
                <c:pt idx="120">
                  <c:v>3.4</c:v>
                </c:pt>
                <c:pt idx="121">
                  <c:v>3.4</c:v>
                </c:pt>
                <c:pt idx="122">
                  <c:v>3.4</c:v>
                </c:pt>
                <c:pt idx="123">
                  <c:v>3.4</c:v>
                </c:pt>
                <c:pt idx="124">
                  <c:v>3.4</c:v>
                </c:pt>
                <c:pt idx="125">
                  <c:v>3.41</c:v>
                </c:pt>
                <c:pt idx="126">
                  <c:v>3.41</c:v>
                </c:pt>
                <c:pt idx="127">
                  <c:v>3.41</c:v>
                </c:pt>
                <c:pt idx="128">
                  <c:v>3.41</c:v>
                </c:pt>
                <c:pt idx="129">
                  <c:v>3.42</c:v>
                </c:pt>
                <c:pt idx="130">
                  <c:v>3.42</c:v>
                </c:pt>
                <c:pt idx="131">
                  <c:v>3.42</c:v>
                </c:pt>
                <c:pt idx="132">
                  <c:v>3.43</c:v>
                </c:pt>
                <c:pt idx="133">
                  <c:v>3.42</c:v>
                </c:pt>
                <c:pt idx="134">
                  <c:v>3.43</c:v>
                </c:pt>
                <c:pt idx="135">
                  <c:v>3.43</c:v>
                </c:pt>
                <c:pt idx="136">
                  <c:v>3.43</c:v>
                </c:pt>
                <c:pt idx="137">
                  <c:v>3.43</c:v>
                </c:pt>
                <c:pt idx="138">
                  <c:v>3.43</c:v>
                </c:pt>
                <c:pt idx="139">
                  <c:v>3.44</c:v>
                </c:pt>
                <c:pt idx="140">
                  <c:v>3.44</c:v>
                </c:pt>
                <c:pt idx="141">
                  <c:v>3.44</c:v>
                </c:pt>
                <c:pt idx="142">
                  <c:v>3.44</c:v>
                </c:pt>
                <c:pt idx="143">
                  <c:v>3.45</c:v>
                </c:pt>
                <c:pt idx="144">
                  <c:v>3.45</c:v>
                </c:pt>
                <c:pt idx="145">
                  <c:v>3.45</c:v>
                </c:pt>
                <c:pt idx="146">
                  <c:v>3.46</c:v>
                </c:pt>
                <c:pt idx="147">
                  <c:v>3.46</c:v>
                </c:pt>
                <c:pt idx="148">
                  <c:v>3.46</c:v>
                </c:pt>
                <c:pt idx="149">
                  <c:v>3.46</c:v>
                </c:pt>
                <c:pt idx="150">
                  <c:v>3.46</c:v>
                </c:pt>
                <c:pt idx="151">
                  <c:v>3.47</c:v>
                </c:pt>
                <c:pt idx="152">
                  <c:v>3.47</c:v>
                </c:pt>
                <c:pt idx="153">
                  <c:v>3.48</c:v>
                </c:pt>
                <c:pt idx="154">
                  <c:v>3.48</c:v>
                </c:pt>
                <c:pt idx="155">
                  <c:v>3.48</c:v>
                </c:pt>
                <c:pt idx="156">
                  <c:v>3.47</c:v>
                </c:pt>
                <c:pt idx="157">
                  <c:v>3.48</c:v>
                </c:pt>
                <c:pt idx="158">
                  <c:v>3.49</c:v>
                </c:pt>
                <c:pt idx="159">
                  <c:v>3.49</c:v>
                </c:pt>
                <c:pt idx="160">
                  <c:v>3.5</c:v>
                </c:pt>
                <c:pt idx="161">
                  <c:v>3.49</c:v>
                </c:pt>
                <c:pt idx="162">
                  <c:v>3.49</c:v>
                </c:pt>
                <c:pt idx="163">
                  <c:v>3.5</c:v>
                </c:pt>
                <c:pt idx="164">
                  <c:v>3.5</c:v>
                </c:pt>
                <c:pt idx="165">
                  <c:v>3.5</c:v>
                </c:pt>
                <c:pt idx="166">
                  <c:v>3.5</c:v>
                </c:pt>
                <c:pt idx="167">
                  <c:v>3.5</c:v>
                </c:pt>
                <c:pt idx="168">
                  <c:v>3.51</c:v>
                </c:pt>
                <c:pt idx="169">
                  <c:v>3.51</c:v>
                </c:pt>
                <c:pt idx="170">
                  <c:v>3.51</c:v>
                </c:pt>
                <c:pt idx="171">
                  <c:v>3.51</c:v>
                </c:pt>
                <c:pt idx="172">
                  <c:v>3.51</c:v>
                </c:pt>
                <c:pt idx="173">
                  <c:v>3.52</c:v>
                </c:pt>
                <c:pt idx="174">
                  <c:v>3.52</c:v>
                </c:pt>
                <c:pt idx="175">
                  <c:v>3.52</c:v>
                </c:pt>
                <c:pt idx="176">
                  <c:v>3.52</c:v>
                </c:pt>
                <c:pt idx="177">
                  <c:v>3.52</c:v>
                </c:pt>
                <c:pt idx="178">
                  <c:v>3.52</c:v>
                </c:pt>
                <c:pt idx="179">
                  <c:v>3.53</c:v>
                </c:pt>
                <c:pt idx="180">
                  <c:v>3.53</c:v>
                </c:pt>
                <c:pt idx="181">
                  <c:v>3.53</c:v>
                </c:pt>
                <c:pt idx="182">
                  <c:v>3.53</c:v>
                </c:pt>
                <c:pt idx="183">
                  <c:v>3.54</c:v>
                </c:pt>
                <c:pt idx="184">
                  <c:v>3.54</c:v>
                </c:pt>
                <c:pt idx="185">
                  <c:v>3.54</c:v>
                </c:pt>
                <c:pt idx="186">
                  <c:v>3.54</c:v>
                </c:pt>
                <c:pt idx="187">
                  <c:v>3.54</c:v>
                </c:pt>
                <c:pt idx="188">
                  <c:v>3.54</c:v>
                </c:pt>
                <c:pt idx="189">
                  <c:v>3.55</c:v>
                </c:pt>
                <c:pt idx="190">
                  <c:v>3.55</c:v>
                </c:pt>
                <c:pt idx="191">
                  <c:v>3.55</c:v>
                </c:pt>
                <c:pt idx="192">
                  <c:v>3.55</c:v>
                </c:pt>
                <c:pt idx="193">
                  <c:v>3.55</c:v>
                </c:pt>
                <c:pt idx="194">
                  <c:v>3.56</c:v>
                </c:pt>
                <c:pt idx="195">
                  <c:v>3.56</c:v>
                </c:pt>
                <c:pt idx="196">
                  <c:v>3.56</c:v>
                </c:pt>
                <c:pt idx="197">
                  <c:v>3.56</c:v>
                </c:pt>
                <c:pt idx="198">
                  <c:v>3.56</c:v>
                </c:pt>
                <c:pt idx="199">
                  <c:v>3.57</c:v>
                </c:pt>
                <c:pt idx="200">
                  <c:v>3.57</c:v>
                </c:pt>
                <c:pt idx="201">
                  <c:v>3.57</c:v>
                </c:pt>
                <c:pt idx="202">
                  <c:v>3.58</c:v>
                </c:pt>
                <c:pt idx="203">
                  <c:v>3.57</c:v>
                </c:pt>
                <c:pt idx="204">
                  <c:v>3.57</c:v>
                </c:pt>
                <c:pt idx="205">
                  <c:v>3.59</c:v>
                </c:pt>
                <c:pt idx="206">
                  <c:v>3.58</c:v>
                </c:pt>
                <c:pt idx="207">
                  <c:v>3.58</c:v>
                </c:pt>
                <c:pt idx="208">
                  <c:v>3.58</c:v>
                </c:pt>
                <c:pt idx="209">
                  <c:v>3.59</c:v>
                </c:pt>
                <c:pt idx="210">
                  <c:v>3.59</c:v>
                </c:pt>
                <c:pt idx="211">
                  <c:v>3.59</c:v>
                </c:pt>
                <c:pt idx="212">
                  <c:v>3.59</c:v>
                </c:pt>
                <c:pt idx="213">
                  <c:v>3.6</c:v>
                </c:pt>
                <c:pt idx="214">
                  <c:v>3.6</c:v>
                </c:pt>
                <c:pt idx="215">
                  <c:v>3.6</c:v>
                </c:pt>
                <c:pt idx="216">
                  <c:v>3.6</c:v>
                </c:pt>
                <c:pt idx="217">
                  <c:v>3.6</c:v>
                </c:pt>
                <c:pt idx="218">
                  <c:v>3.61</c:v>
                </c:pt>
                <c:pt idx="219">
                  <c:v>3.61</c:v>
                </c:pt>
                <c:pt idx="220">
                  <c:v>3.61</c:v>
                </c:pt>
                <c:pt idx="221">
                  <c:v>3.62</c:v>
                </c:pt>
                <c:pt idx="222">
                  <c:v>3.61</c:v>
                </c:pt>
                <c:pt idx="223">
                  <c:v>3.62</c:v>
                </c:pt>
                <c:pt idx="224">
                  <c:v>3.62</c:v>
                </c:pt>
                <c:pt idx="225">
                  <c:v>3.62</c:v>
                </c:pt>
                <c:pt idx="226">
                  <c:v>3.62</c:v>
                </c:pt>
                <c:pt idx="227">
                  <c:v>3.62</c:v>
                </c:pt>
                <c:pt idx="228">
                  <c:v>3.62</c:v>
                </c:pt>
                <c:pt idx="229">
                  <c:v>3.62</c:v>
                </c:pt>
                <c:pt idx="230">
                  <c:v>3.63</c:v>
                </c:pt>
                <c:pt idx="231">
                  <c:v>3.63</c:v>
                </c:pt>
                <c:pt idx="232">
                  <c:v>3.62</c:v>
                </c:pt>
                <c:pt idx="233">
                  <c:v>3.63</c:v>
                </c:pt>
                <c:pt idx="234">
                  <c:v>3.63</c:v>
                </c:pt>
                <c:pt idx="235">
                  <c:v>3.64</c:v>
                </c:pt>
                <c:pt idx="236">
                  <c:v>3.63</c:v>
                </c:pt>
                <c:pt idx="237">
                  <c:v>3.63</c:v>
                </c:pt>
                <c:pt idx="238">
                  <c:v>3.64</c:v>
                </c:pt>
                <c:pt idx="239">
                  <c:v>3.65</c:v>
                </c:pt>
                <c:pt idx="240">
                  <c:v>3.65</c:v>
                </c:pt>
                <c:pt idx="241">
                  <c:v>3.64</c:v>
                </c:pt>
                <c:pt idx="242">
                  <c:v>3.64</c:v>
                </c:pt>
                <c:pt idx="243">
                  <c:v>3.65</c:v>
                </c:pt>
                <c:pt idx="244">
                  <c:v>3.65</c:v>
                </c:pt>
                <c:pt idx="245">
                  <c:v>3.65</c:v>
                </c:pt>
                <c:pt idx="246">
                  <c:v>3.66</c:v>
                </c:pt>
                <c:pt idx="247">
                  <c:v>3.65</c:v>
                </c:pt>
                <c:pt idx="248">
                  <c:v>3.66</c:v>
                </c:pt>
                <c:pt idx="249">
                  <c:v>3.66</c:v>
                </c:pt>
                <c:pt idx="250">
                  <c:v>3.66</c:v>
                </c:pt>
                <c:pt idx="251">
                  <c:v>3.66</c:v>
                </c:pt>
                <c:pt idx="252">
                  <c:v>3.66</c:v>
                </c:pt>
                <c:pt idx="253">
                  <c:v>3.66</c:v>
                </c:pt>
                <c:pt idx="254">
                  <c:v>3.67</c:v>
                </c:pt>
                <c:pt idx="255">
                  <c:v>3.67</c:v>
                </c:pt>
                <c:pt idx="256">
                  <c:v>3.67</c:v>
                </c:pt>
                <c:pt idx="257">
                  <c:v>3.67</c:v>
                </c:pt>
                <c:pt idx="258">
                  <c:v>3.67</c:v>
                </c:pt>
                <c:pt idx="259">
                  <c:v>3.67</c:v>
                </c:pt>
                <c:pt idx="260">
                  <c:v>3.68</c:v>
                </c:pt>
                <c:pt idx="261">
                  <c:v>3.68</c:v>
                </c:pt>
                <c:pt idx="262">
                  <c:v>3.68</c:v>
                </c:pt>
                <c:pt idx="263">
                  <c:v>3.68</c:v>
                </c:pt>
                <c:pt idx="264">
                  <c:v>3.69</c:v>
                </c:pt>
                <c:pt idx="265">
                  <c:v>3.69</c:v>
                </c:pt>
                <c:pt idx="266">
                  <c:v>3.69</c:v>
                </c:pt>
                <c:pt idx="267">
                  <c:v>3.69</c:v>
                </c:pt>
                <c:pt idx="268">
                  <c:v>3.69</c:v>
                </c:pt>
                <c:pt idx="269">
                  <c:v>3.7</c:v>
                </c:pt>
                <c:pt idx="270">
                  <c:v>3.69</c:v>
                </c:pt>
                <c:pt idx="271">
                  <c:v>3.69</c:v>
                </c:pt>
                <c:pt idx="272">
                  <c:v>3.7</c:v>
                </c:pt>
                <c:pt idx="273">
                  <c:v>3.7</c:v>
                </c:pt>
                <c:pt idx="274">
                  <c:v>3.71</c:v>
                </c:pt>
                <c:pt idx="275">
                  <c:v>3.71</c:v>
                </c:pt>
                <c:pt idx="276">
                  <c:v>3.71</c:v>
                </c:pt>
                <c:pt idx="277">
                  <c:v>3.71</c:v>
                </c:pt>
                <c:pt idx="278">
                  <c:v>3.71</c:v>
                </c:pt>
                <c:pt idx="279">
                  <c:v>3.72</c:v>
                </c:pt>
                <c:pt idx="280">
                  <c:v>3.71</c:v>
                </c:pt>
                <c:pt idx="281">
                  <c:v>3.72</c:v>
                </c:pt>
                <c:pt idx="282">
                  <c:v>3.72</c:v>
                </c:pt>
                <c:pt idx="283">
                  <c:v>3.72</c:v>
                </c:pt>
                <c:pt idx="284">
                  <c:v>3.72</c:v>
                </c:pt>
                <c:pt idx="285">
                  <c:v>3.72</c:v>
                </c:pt>
                <c:pt idx="286">
                  <c:v>3.72</c:v>
                </c:pt>
                <c:pt idx="287">
                  <c:v>3.73</c:v>
                </c:pt>
                <c:pt idx="288">
                  <c:v>3.73</c:v>
                </c:pt>
                <c:pt idx="289">
                  <c:v>3.72</c:v>
                </c:pt>
                <c:pt idx="290">
                  <c:v>3.73</c:v>
                </c:pt>
                <c:pt idx="291">
                  <c:v>3.72</c:v>
                </c:pt>
                <c:pt idx="292">
                  <c:v>3.73</c:v>
                </c:pt>
                <c:pt idx="293">
                  <c:v>3.73</c:v>
                </c:pt>
                <c:pt idx="294">
                  <c:v>3.73</c:v>
                </c:pt>
                <c:pt idx="295">
                  <c:v>3.73</c:v>
                </c:pt>
                <c:pt idx="296">
                  <c:v>3.74</c:v>
                </c:pt>
                <c:pt idx="297">
                  <c:v>3.73</c:v>
                </c:pt>
                <c:pt idx="298">
                  <c:v>3.73</c:v>
                </c:pt>
                <c:pt idx="299">
                  <c:v>3.74</c:v>
                </c:pt>
                <c:pt idx="300">
                  <c:v>3.75</c:v>
                </c:pt>
                <c:pt idx="301">
                  <c:v>3.75</c:v>
                </c:pt>
                <c:pt idx="302">
                  <c:v>3.74</c:v>
                </c:pt>
                <c:pt idx="303">
                  <c:v>3.75</c:v>
                </c:pt>
                <c:pt idx="304">
                  <c:v>3.75</c:v>
                </c:pt>
                <c:pt idx="305">
                  <c:v>3.76</c:v>
                </c:pt>
                <c:pt idx="306">
                  <c:v>3.75</c:v>
                </c:pt>
                <c:pt idx="307">
                  <c:v>3.75</c:v>
                </c:pt>
                <c:pt idx="308">
                  <c:v>3.76</c:v>
                </c:pt>
                <c:pt idx="309">
                  <c:v>3.76</c:v>
                </c:pt>
                <c:pt idx="310">
                  <c:v>3.76</c:v>
                </c:pt>
                <c:pt idx="311">
                  <c:v>3.76</c:v>
                </c:pt>
                <c:pt idx="312">
                  <c:v>3.77</c:v>
                </c:pt>
                <c:pt idx="313">
                  <c:v>3.77</c:v>
                </c:pt>
                <c:pt idx="314">
                  <c:v>3.77</c:v>
                </c:pt>
                <c:pt idx="315">
                  <c:v>3.77</c:v>
                </c:pt>
                <c:pt idx="316">
                  <c:v>3.77</c:v>
                </c:pt>
                <c:pt idx="317">
                  <c:v>3.78</c:v>
                </c:pt>
                <c:pt idx="318">
                  <c:v>3.77</c:v>
                </c:pt>
                <c:pt idx="319">
                  <c:v>3.78</c:v>
                </c:pt>
                <c:pt idx="320">
                  <c:v>3.78</c:v>
                </c:pt>
                <c:pt idx="321">
                  <c:v>3.78</c:v>
                </c:pt>
                <c:pt idx="322">
                  <c:v>3.78</c:v>
                </c:pt>
                <c:pt idx="323">
                  <c:v>3.78</c:v>
                </c:pt>
                <c:pt idx="324">
                  <c:v>3.79</c:v>
                </c:pt>
                <c:pt idx="325">
                  <c:v>3.78</c:v>
                </c:pt>
                <c:pt idx="326">
                  <c:v>3.79</c:v>
                </c:pt>
                <c:pt idx="327">
                  <c:v>3.79</c:v>
                </c:pt>
                <c:pt idx="328">
                  <c:v>3.78</c:v>
                </c:pt>
                <c:pt idx="329">
                  <c:v>3.79</c:v>
                </c:pt>
                <c:pt idx="330">
                  <c:v>3.79</c:v>
                </c:pt>
                <c:pt idx="331">
                  <c:v>3.8</c:v>
                </c:pt>
                <c:pt idx="332">
                  <c:v>3.8</c:v>
                </c:pt>
                <c:pt idx="333">
                  <c:v>3.8</c:v>
                </c:pt>
                <c:pt idx="334">
                  <c:v>3.81</c:v>
                </c:pt>
                <c:pt idx="335">
                  <c:v>3.8</c:v>
                </c:pt>
                <c:pt idx="336">
                  <c:v>3.8</c:v>
                </c:pt>
                <c:pt idx="337">
                  <c:v>3.81</c:v>
                </c:pt>
                <c:pt idx="338">
                  <c:v>3.81</c:v>
                </c:pt>
                <c:pt idx="339">
                  <c:v>3.81</c:v>
                </c:pt>
                <c:pt idx="340">
                  <c:v>3.81</c:v>
                </c:pt>
                <c:pt idx="341">
                  <c:v>3.81</c:v>
                </c:pt>
                <c:pt idx="342">
                  <c:v>3.82</c:v>
                </c:pt>
                <c:pt idx="343">
                  <c:v>3.82</c:v>
                </c:pt>
                <c:pt idx="344">
                  <c:v>3.83</c:v>
                </c:pt>
                <c:pt idx="345">
                  <c:v>3.83</c:v>
                </c:pt>
                <c:pt idx="346">
                  <c:v>3.82</c:v>
                </c:pt>
                <c:pt idx="347">
                  <c:v>3.82</c:v>
                </c:pt>
                <c:pt idx="348">
                  <c:v>3.83</c:v>
                </c:pt>
                <c:pt idx="349">
                  <c:v>3.83</c:v>
                </c:pt>
                <c:pt idx="350">
                  <c:v>3.83</c:v>
                </c:pt>
                <c:pt idx="351">
                  <c:v>3.83</c:v>
                </c:pt>
                <c:pt idx="352">
                  <c:v>3.83</c:v>
                </c:pt>
                <c:pt idx="353">
                  <c:v>3.83</c:v>
                </c:pt>
                <c:pt idx="354">
                  <c:v>3.83</c:v>
                </c:pt>
                <c:pt idx="355">
                  <c:v>3.83</c:v>
                </c:pt>
                <c:pt idx="356">
                  <c:v>3.84</c:v>
                </c:pt>
                <c:pt idx="357">
                  <c:v>3.84</c:v>
                </c:pt>
                <c:pt idx="358">
                  <c:v>3.85</c:v>
                </c:pt>
                <c:pt idx="359">
                  <c:v>3.84</c:v>
                </c:pt>
                <c:pt idx="360">
                  <c:v>3.85</c:v>
                </c:pt>
                <c:pt idx="361">
                  <c:v>3.85</c:v>
                </c:pt>
                <c:pt idx="362">
                  <c:v>3.85</c:v>
                </c:pt>
                <c:pt idx="363">
                  <c:v>3.85</c:v>
                </c:pt>
                <c:pt idx="364">
                  <c:v>3.85</c:v>
                </c:pt>
                <c:pt idx="365">
                  <c:v>3.86</c:v>
                </c:pt>
                <c:pt idx="366">
                  <c:v>3.86</c:v>
                </c:pt>
                <c:pt idx="367">
                  <c:v>3.86</c:v>
                </c:pt>
                <c:pt idx="368">
                  <c:v>3.86</c:v>
                </c:pt>
                <c:pt idx="369">
                  <c:v>3.86</c:v>
                </c:pt>
                <c:pt idx="370">
                  <c:v>3.85</c:v>
                </c:pt>
                <c:pt idx="371">
                  <c:v>3.86</c:v>
                </c:pt>
                <c:pt idx="372">
                  <c:v>3.86</c:v>
                </c:pt>
                <c:pt idx="373">
                  <c:v>3.87</c:v>
                </c:pt>
                <c:pt idx="374">
                  <c:v>3.88</c:v>
                </c:pt>
                <c:pt idx="375">
                  <c:v>3.87</c:v>
                </c:pt>
                <c:pt idx="376">
                  <c:v>3.87</c:v>
                </c:pt>
                <c:pt idx="377">
                  <c:v>3.87</c:v>
                </c:pt>
                <c:pt idx="378">
                  <c:v>3.87</c:v>
                </c:pt>
                <c:pt idx="379">
                  <c:v>3.87</c:v>
                </c:pt>
                <c:pt idx="380">
                  <c:v>3.88</c:v>
                </c:pt>
                <c:pt idx="381">
                  <c:v>3.89</c:v>
                </c:pt>
                <c:pt idx="382">
                  <c:v>3.88</c:v>
                </c:pt>
                <c:pt idx="383">
                  <c:v>3.88</c:v>
                </c:pt>
                <c:pt idx="384">
                  <c:v>3.89</c:v>
                </c:pt>
                <c:pt idx="385">
                  <c:v>3.89</c:v>
                </c:pt>
                <c:pt idx="386">
                  <c:v>3.89</c:v>
                </c:pt>
                <c:pt idx="387">
                  <c:v>3.89</c:v>
                </c:pt>
                <c:pt idx="388">
                  <c:v>3.89</c:v>
                </c:pt>
                <c:pt idx="389">
                  <c:v>3.89</c:v>
                </c:pt>
                <c:pt idx="390">
                  <c:v>3.89</c:v>
                </c:pt>
                <c:pt idx="391">
                  <c:v>3.89</c:v>
                </c:pt>
                <c:pt idx="392">
                  <c:v>3.89</c:v>
                </c:pt>
                <c:pt idx="393">
                  <c:v>3.89</c:v>
                </c:pt>
                <c:pt idx="394">
                  <c:v>3.91</c:v>
                </c:pt>
                <c:pt idx="395">
                  <c:v>3.91</c:v>
                </c:pt>
                <c:pt idx="396">
                  <c:v>3.91</c:v>
                </c:pt>
                <c:pt idx="397">
                  <c:v>3.91</c:v>
                </c:pt>
                <c:pt idx="398">
                  <c:v>3.91</c:v>
                </c:pt>
                <c:pt idx="399">
                  <c:v>3.92</c:v>
                </c:pt>
                <c:pt idx="400">
                  <c:v>3.92</c:v>
                </c:pt>
                <c:pt idx="401">
                  <c:v>3.92</c:v>
                </c:pt>
                <c:pt idx="402">
                  <c:v>3.91</c:v>
                </c:pt>
                <c:pt idx="403">
                  <c:v>3.93</c:v>
                </c:pt>
                <c:pt idx="404">
                  <c:v>3.92</c:v>
                </c:pt>
                <c:pt idx="405">
                  <c:v>3.92</c:v>
                </c:pt>
                <c:pt idx="406">
                  <c:v>3.92</c:v>
                </c:pt>
                <c:pt idx="407">
                  <c:v>3.92</c:v>
                </c:pt>
                <c:pt idx="408">
                  <c:v>3.93</c:v>
                </c:pt>
                <c:pt idx="409">
                  <c:v>3.93</c:v>
                </c:pt>
                <c:pt idx="410">
                  <c:v>3.92</c:v>
                </c:pt>
                <c:pt idx="411">
                  <c:v>3.94</c:v>
                </c:pt>
                <c:pt idx="412">
                  <c:v>3.94</c:v>
                </c:pt>
                <c:pt idx="413">
                  <c:v>3.93</c:v>
                </c:pt>
                <c:pt idx="414">
                  <c:v>3.94</c:v>
                </c:pt>
                <c:pt idx="415">
                  <c:v>3.94</c:v>
                </c:pt>
                <c:pt idx="416">
                  <c:v>3.94</c:v>
                </c:pt>
                <c:pt idx="417">
                  <c:v>3.94</c:v>
                </c:pt>
                <c:pt idx="418">
                  <c:v>3.94</c:v>
                </c:pt>
                <c:pt idx="419">
                  <c:v>3.94</c:v>
                </c:pt>
                <c:pt idx="420">
                  <c:v>3.94</c:v>
                </c:pt>
                <c:pt idx="421">
                  <c:v>3.95</c:v>
                </c:pt>
                <c:pt idx="422">
                  <c:v>3.95</c:v>
                </c:pt>
                <c:pt idx="423">
                  <c:v>3.95</c:v>
                </c:pt>
                <c:pt idx="424">
                  <c:v>3.95</c:v>
                </c:pt>
                <c:pt idx="425">
                  <c:v>3.95</c:v>
                </c:pt>
                <c:pt idx="426">
                  <c:v>3.95</c:v>
                </c:pt>
                <c:pt idx="427">
                  <c:v>3.96</c:v>
                </c:pt>
                <c:pt idx="428">
                  <c:v>3.96</c:v>
                </c:pt>
                <c:pt idx="429">
                  <c:v>3.96</c:v>
                </c:pt>
                <c:pt idx="430">
                  <c:v>3.96</c:v>
                </c:pt>
                <c:pt idx="431">
                  <c:v>3.97</c:v>
                </c:pt>
                <c:pt idx="432">
                  <c:v>3.97</c:v>
                </c:pt>
                <c:pt idx="433">
                  <c:v>3.97</c:v>
                </c:pt>
                <c:pt idx="434">
                  <c:v>3.97</c:v>
                </c:pt>
                <c:pt idx="435">
                  <c:v>3.97</c:v>
                </c:pt>
                <c:pt idx="436">
                  <c:v>3.97</c:v>
                </c:pt>
                <c:pt idx="437">
                  <c:v>3.98</c:v>
                </c:pt>
                <c:pt idx="438">
                  <c:v>3.98</c:v>
                </c:pt>
                <c:pt idx="439">
                  <c:v>3.98</c:v>
                </c:pt>
                <c:pt idx="440">
                  <c:v>3.98</c:v>
                </c:pt>
                <c:pt idx="441">
                  <c:v>3.98</c:v>
                </c:pt>
                <c:pt idx="442">
                  <c:v>3.98</c:v>
                </c:pt>
                <c:pt idx="443">
                  <c:v>3.98</c:v>
                </c:pt>
                <c:pt idx="444">
                  <c:v>3.99</c:v>
                </c:pt>
                <c:pt idx="445">
                  <c:v>3.98</c:v>
                </c:pt>
                <c:pt idx="446">
                  <c:v>3.98</c:v>
                </c:pt>
                <c:pt idx="447">
                  <c:v>3.99</c:v>
                </c:pt>
                <c:pt idx="448">
                  <c:v>3.99</c:v>
                </c:pt>
                <c:pt idx="449">
                  <c:v>3.99</c:v>
                </c:pt>
                <c:pt idx="450">
                  <c:v>3.99</c:v>
                </c:pt>
                <c:pt idx="451">
                  <c:v>3.99</c:v>
                </c:pt>
                <c:pt idx="452">
                  <c:v>4</c:v>
                </c:pt>
                <c:pt idx="453">
                  <c:v>4.01</c:v>
                </c:pt>
                <c:pt idx="454">
                  <c:v>4.01</c:v>
                </c:pt>
                <c:pt idx="455">
                  <c:v>4.01</c:v>
                </c:pt>
                <c:pt idx="456">
                  <c:v>4.01</c:v>
                </c:pt>
                <c:pt idx="457">
                  <c:v>4</c:v>
                </c:pt>
                <c:pt idx="458">
                  <c:v>4.01</c:v>
                </c:pt>
                <c:pt idx="459">
                  <c:v>4.01</c:v>
                </c:pt>
                <c:pt idx="460">
                  <c:v>4.01</c:v>
                </c:pt>
                <c:pt idx="461">
                  <c:v>4.0199999999999996</c:v>
                </c:pt>
                <c:pt idx="462">
                  <c:v>4.0199999999999996</c:v>
                </c:pt>
                <c:pt idx="463">
                  <c:v>4.01</c:v>
                </c:pt>
                <c:pt idx="464">
                  <c:v>4.0199999999999996</c:v>
                </c:pt>
                <c:pt idx="465">
                  <c:v>4.0199999999999996</c:v>
                </c:pt>
                <c:pt idx="466">
                  <c:v>4.0199999999999996</c:v>
                </c:pt>
                <c:pt idx="467">
                  <c:v>4.03</c:v>
                </c:pt>
                <c:pt idx="468">
                  <c:v>4.03</c:v>
                </c:pt>
                <c:pt idx="469">
                  <c:v>4.03</c:v>
                </c:pt>
                <c:pt idx="470">
                  <c:v>4.0199999999999996</c:v>
                </c:pt>
                <c:pt idx="471">
                  <c:v>4.04</c:v>
                </c:pt>
                <c:pt idx="472">
                  <c:v>4.03</c:v>
                </c:pt>
                <c:pt idx="473">
                  <c:v>4.04</c:v>
                </c:pt>
                <c:pt idx="474">
                  <c:v>4.04</c:v>
                </c:pt>
                <c:pt idx="475">
                  <c:v>4.04</c:v>
                </c:pt>
                <c:pt idx="476">
                  <c:v>4.04</c:v>
                </c:pt>
                <c:pt idx="477">
                  <c:v>4.04</c:v>
                </c:pt>
                <c:pt idx="478">
                  <c:v>4.04</c:v>
                </c:pt>
                <c:pt idx="479">
                  <c:v>4.04</c:v>
                </c:pt>
                <c:pt idx="480">
                  <c:v>4.04</c:v>
                </c:pt>
                <c:pt idx="481">
                  <c:v>4.04</c:v>
                </c:pt>
                <c:pt idx="482">
                  <c:v>4.05</c:v>
                </c:pt>
                <c:pt idx="483">
                  <c:v>4.05</c:v>
                </c:pt>
                <c:pt idx="484">
                  <c:v>4.05</c:v>
                </c:pt>
                <c:pt idx="485">
                  <c:v>4.05</c:v>
                </c:pt>
                <c:pt idx="486">
                  <c:v>4.0599999999999996</c:v>
                </c:pt>
                <c:pt idx="487">
                  <c:v>4.05</c:v>
                </c:pt>
                <c:pt idx="488">
                  <c:v>4.0599999999999996</c:v>
                </c:pt>
                <c:pt idx="489">
                  <c:v>4.0599999999999996</c:v>
                </c:pt>
                <c:pt idx="490">
                  <c:v>4.05</c:v>
                </c:pt>
                <c:pt idx="491">
                  <c:v>4.0599999999999996</c:v>
                </c:pt>
                <c:pt idx="492">
                  <c:v>4.0599999999999996</c:v>
                </c:pt>
                <c:pt idx="493">
                  <c:v>4.07</c:v>
                </c:pt>
                <c:pt idx="494">
                  <c:v>4.0599999999999996</c:v>
                </c:pt>
                <c:pt idx="495">
                  <c:v>4.0599999999999996</c:v>
                </c:pt>
                <c:pt idx="496">
                  <c:v>4.07</c:v>
                </c:pt>
                <c:pt idx="497">
                  <c:v>4.07</c:v>
                </c:pt>
                <c:pt idx="498">
                  <c:v>4.07</c:v>
                </c:pt>
                <c:pt idx="499">
                  <c:v>4.08</c:v>
                </c:pt>
                <c:pt idx="500">
                  <c:v>4.07</c:v>
                </c:pt>
                <c:pt idx="501">
                  <c:v>4.08</c:v>
                </c:pt>
                <c:pt idx="502">
                  <c:v>4.08</c:v>
                </c:pt>
                <c:pt idx="503">
                  <c:v>4.09</c:v>
                </c:pt>
                <c:pt idx="504">
                  <c:v>4.08</c:v>
                </c:pt>
                <c:pt idx="505">
                  <c:v>4.08</c:v>
                </c:pt>
                <c:pt idx="506">
                  <c:v>4.09</c:v>
                </c:pt>
                <c:pt idx="507">
                  <c:v>4.09</c:v>
                </c:pt>
                <c:pt idx="508">
                  <c:v>4.09</c:v>
                </c:pt>
                <c:pt idx="509">
                  <c:v>4.09</c:v>
                </c:pt>
                <c:pt idx="510">
                  <c:v>4.09</c:v>
                </c:pt>
                <c:pt idx="511">
                  <c:v>4.09</c:v>
                </c:pt>
                <c:pt idx="512">
                  <c:v>4.0999999999999996</c:v>
                </c:pt>
                <c:pt idx="513">
                  <c:v>4.0999999999999996</c:v>
                </c:pt>
                <c:pt idx="514">
                  <c:v>4.0999999999999996</c:v>
                </c:pt>
                <c:pt idx="515">
                  <c:v>4.1100000000000003</c:v>
                </c:pt>
                <c:pt idx="516">
                  <c:v>4.1100000000000003</c:v>
                </c:pt>
                <c:pt idx="517">
                  <c:v>4.0999999999999996</c:v>
                </c:pt>
                <c:pt idx="518">
                  <c:v>4.1100000000000003</c:v>
                </c:pt>
                <c:pt idx="519">
                  <c:v>4.1100000000000003</c:v>
                </c:pt>
                <c:pt idx="520">
                  <c:v>4.1100000000000003</c:v>
                </c:pt>
                <c:pt idx="521">
                  <c:v>4.1100000000000003</c:v>
                </c:pt>
                <c:pt idx="522">
                  <c:v>4.1100000000000003</c:v>
                </c:pt>
                <c:pt idx="523">
                  <c:v>4.12</c:v>
                </c:pt>
                <c:pt idx="524">
                  <c:v>4.12</c:v>
                </c:pt>
                <c:pt idx="525">
                  <c:v>4.12</c:v>
                </c:pt>
                <c:pt idx="526">
                  <c:v>4.12</c:v>
                </c:pt>
                <c:pt idx="527">
                  <c:v>4.13</c:v>
                </c:pt>
                <c:pt idx="528">
                  <c:v>4.12</c:v>
                </c:pt>
                <c:pt idx="529">
                  <c:v>4.12</c:v>
                </c:pt>
                <c:pt idx="530">
                  <c:v>4.13</c:v>
                </c:pt>
                <c:pt idx="531">
                  <c:v>4.13</c:v>
                </c:pt>
                <c:pt idx="532">
                  <c:v>4.13</c:v>
                </c:pt>
                <c:pt idx="533">
                  <c:v>4.13</c:v>
                </c:pt>
                <c:pt idx="534">
                  <c:v>4.1399999999999997</c:v>
                </c:pt>
                <c:pt idx="535">
                  <c:v>4.1399999999999997</c:v>
                </c:pt>
                <c:pt idx="536">
                  <c:v>4.1399999999999997</c:v>
                </c:pt>
                <c:pt idx="537">
                  <c:v>4.1399999999999997</c:v>
                </c:pt>
                <c:pt idx="538">
                  <c:v>4.1399999999999997</c:v>
                </c:pt>
                <c:pt idx="539">
                  <c:v>4.1399999999999997</c:v>
                </c:pt>
                <c:pt idx="540">
                  <c:v>4.1399999999999997</c:v>
                </c:pt>
                <c:pt idx="541">
                  <c:v>4.1500000000000004</c:v>
                </c:pt>
                <c:pt idx="542">
                  <c:v>4.1500000000000004</c:v>
                </c:pt>
                <c:pt idx="543">
                  <c:v>4.1500000000000004</c:v>
                </c:pt>
                <c:pt idx="544">
                  <c:v>4.1500000000000004</c:v>
                </c:pt>
                <c:pt idx="545">
                  <c:v>4.1500000000000004</c:v>
                </c:pt>
                <c:pt idx="546">
                  <c:v>4.1500000000000004</c:v>
                </c:pt>
                <c:pt idx="547">
                  <c:v>4.16</c:v>
                </c:pt>
                <c:pt idx="548">
                  <c:v>4.1500000000000004</c:v>
                </c:pt>
                <c:pt idx="549">
                  <c:v>4.1500000000000004</c:v>
                </c:pt>
                <c:pt idx="550">
                  <c:v>4.16</c:v>
                </c:pt>
                <c:pt idx="551">
                  <c:v>4.16</c:v>
                </c:pt>
                <c:pt idx="552">
                  <c:v>4.16</c:v>
                </c:pt>
                <c:pt idx="553">
                  <c:v>4.16</c:v>
                </c:pt>
                <c:pt idx="554">
                  <c:v>4.17</c:v>
                </c:pt>
                <c:pt idx="555">
                  <c:v>4.16</c:v>
                </c:pt>
                <c:pt idx="556">
                  <c:v>4.17</c:v>
                </c:pt>
                <c:pt idx="557">
                  <c:v>4.17</c:v>
                </c:pt>
                <c:pt idx="558">
                  <c:v>4.17</c:v>
                </c:pt>
                <c:pt idx="559">
                  <c:v>4.17</c:v>
                </c:pt>
                <c:pt idx="560">
                  <c:v>4.18</c:v>
                </c:pt>
                <c:pt idx="561">
                  <c:v>4.18</c:v>
                </c:pt>
                <c:pt idx="562">
                  <c:v>4.18</c:v>
                </c:pt>
                <c:pt idx="563">
                  <c:v>4.18</c:v>
                </c:pt>
                <c:pt idx="564">
                  <c:v>4.18</c:v>
                </c:pt>
                <c:pt idx="565">
                  <c:v>4.18</c:v>
                </c:pt>
                <c:pt idx="566">
                  <c:v>4.18</c:v>
                </c:pt>
                <c:pt idx="567">
                  <c:v>4.1900000000000004</c:v>
                </c:pt>
                <c:pt idx="568">
                  <c:v>4.1900000000000004</c:v>
                </c:pt>
                <c:pt idx="569">
                  <c:v>4.1900000000000004</c:v>
                </c:pt>
                <c:pt idx="570">
                  <c:v>4.18</c:v>
                </c:pt>
                <c:pt idx="571">
                  <c:v>4.1900000000000004</c:v>
                </c:pt>
                <c:pt idx="572">
                  <c:v>4.1900000000000004</c:v>
                </c:pt>
                <c:pt idx="573">
                  <c:v>4.2</c:v>
                </c:pt>
                <c:pt idx="574">
                  <c:v>4.2</c:v>
                </c:pt>
                <c:pt idx="575">
                  <c:v>4.2</c:v>
                </c:pt>
                <c:pt idx="576">
                  <c:v>4.2</c:v>
                </c:pt>
                <c:pt idx="577">
                  <c:v>4.2</c:v>
                </c:pt>
                <c:pt idx="578">
                  <c:v>4.2</c:v>
                </c:pt>
                <c:pt idx="579">
                  <c:v>4.21</c:v>
                </c:pt>
                <c:pt idx="580">
                  <c:v>4.21</c:v>
                </c:pt>
                <c:pt idx="581">
                  <c:v>4.21</c:v>
                </c:pt>
                <c:pt idx="582">
                  <c:v>4.21</c:v>
                </c:pt>
                <c:pt idx="583">
                  <c:v>4.21</c:v>
                </c:pt>
                <c:pt idx="584">
                  <c:v>4.22</c:v>
                </c:pt>
                <c:pt idx="585">
                  <c:v>4.21</c:v>
                </c:pt>
                <c:pt idx="586">
                  <c:v>4.21</c:v>
                </c:pt>
                <c:pt idx="587">
                  <c:v>4.22</c:v>
                </c:pt>
                <c:pt idx="588">
                  <c:v>4.2300000000000004</c:v>
                </c:pt>
                <c:pt idx="589">
                  <c:v>4.22</c:v>
                </c:pt>
                <c:pt idx="590">
                  <c:v>4.2300000000000004</c:v>
                </c:pt>
                <c:pt idx="591">
                  <c:v>4.2300000000000004</c:v>
                </c:pt>
                <c:pt idx="592">
                  <c:v>4.2300000000000004</c:v>
                </c:pt>
                <c:pt idx="593">
                  <c:v>4.24</c:v>
                </c:pt>
                <c:pt idx="594">
                  <c:v>4.24</c:v>
                </c:pt>
                <c:pt idx="595">
                  <c:v>4.2300000000000004</c:v>
                </c:pt>
                <c:pt idx="596">
                  <c:v>4.24</c:v>
                </c:pt>
                <c:pt idx="597">
                  <c:v>4.25</c:v>
                </c:pt>
                <c:pt idx="598">
                  <c:v>4.25</c:v>
                </c:pt>
                <c:pt idx="599">
                  <c:v>4.24</c:v>
                </c:pt>
                <c:pt idx="600">
                  <c:v>4.25</c:v>
                </c:pt>
                <c:pt idx="601">
                  <c:v>4.25</c:v>
                </c:pt>
                <c:pt idx="602">
                  <c:v>4.26</c:v>
                </c:pt>
                <c:pt idx="603">
                  <c:v>4.25</c:v>
                </c:pt>
                <c:pt idx="604">
                  <c:v>4.25</c:v>
                </c:pt>
                <c:pt idx="605">
                  <c:v>4.25</c:v>
                </c:pt>
                <c:pt idx="606">
                  <c:v>4.25</c:v>
                </c:pt>
                <c:pt idx="607">
                  <c:v>4.26</c:v>
                </c:pt>
                <c:pt idx="608">
                  <c:v>4.26</c:v>
                </c:pt>
                <c:pt idx="609">
                  <c:v>4.26</c:v>
                </c:pt>
                <c:pt idx="610">
                  <c:v>4.26</c:v>
                </c:pt>
                <c:pt idx="611">
                  <c:v>4.26</c:v>
                </c:pt>
                <c:pt idx="612">
                  <c:v>4.2699999999999996</c:v>
                </c:pt>
                <c:pt idx="613">
                  <c:v>4.2699999999999996</c:v>
                </c:pt>
                <c:pt idx="614">
                  <c:v>4.2699999999999996</c:v>
                </c:pt>
                <c:pt idx="615">
                  <c:v>4.2699999999999996</c:v>
                </c:pt>
                <c:pt idx="616">
                  <c:v>4.2699999999999996</c:v>
                </c:pt>
                <c:pt idx="617">
                  <c:v>4.2699999999999996</c:v>
                </c:pt>
                <c:pt idx="618">
                  <c:v>4.28</c:v>
                </c:pt>
                <c:pt idx="619">
                  <c:v>4.2699999999999996</c:v>
                </c:pt>
                <c:pt idx="620">
                  <c:v>4.2699999999999996</c:v>
                </c:pt>
                <c:pt idx="621">
                  <c:v>4.28</c:v>
                </c:pt>
                <c:pt idx="622">
                  <c:v>4.28</c:v>
                </c:pt>
                <c:pt idx="623">
                  <c:v>4.28</c:v>
                </c:pt>
                <c:pt idx="624">
                  <c:v>4.28</c:v>
                </c:pt>
                <c:pt idx="625">
                  <c:v>4.28</c:v>
                </c:pt>
                <c:pt idx="626">
                  <c:v>4.29</c:v>
                </c:pt>
                <c:pt idx="627">
                  <c:v>4.3</c:v>
                </c:pt>
                <c:pt idx="628">
                  <c:v>4.28</c:v>
                </c:pt>
                <c:pt idx="629">
                  <c:v>4.3</c:v>
                </c:pt>
                <c:pt idx="630">
                  <c:v>4.29</c:v>
                </c:pt>
                <c:pt idx="631">
                  <c:v>4.29</c:v>
                </c:pt>
                <c:pt idx="632">
                  <c:v>4.3</c:v>
                </c:pt>
                <c:pt idx="633">
                  <c:v>4.3</c:v>
                </c:pt>
                <c:pt idx="634">
                  <c:v>4.3</c:v>
                </c:pt>
                <c:pt idx="635">
                  <c:v>4.3</c:v>
                </c:pt>
                <c:pt idx="636">
                  <c:v>4.3</c:v>
                </c:pt>
                <c:pt idx="637">
                  <c:v>4.3099999999999996</c:v>
                </c:pt>
                <c:pt idx="638">
                  <c:v>4.32</c:v>
                </c:pt>
                <c:pt idx="639">
                  <c:v>4.3099999999999996</c:v>
                </c:pt>
                <c:pt idx="640">
                  <c:v>4.32</c:v>
                </c:pt>
                <c:pt idx="641">
                  <c:v>4.32</c:v>
                </c:pt>
                <c:pt idx="642">
                  <c:v>4.32</c:v>
                </c:pt>
                <c:pt idx="643">
                  <c:v>4.32</c:v>
                </c:pt>
                <c:pt idx="644">
                  <c:v>4.32</c:v>
                </c:pt>
                <c:pt idx="645">
                  <c:v>4.33</c:v>
                </c:pt>
                <c:pt idx="646">
                  <c:v>4.32</c:v>
                </c:pt>
                <c:pt idx="647">
                  <c:v>4.33</c:v>
                </c:pt>
                <c:pt idx="648">
                  <c:v>4.33</c:v>
                </c:pt>
                <c:pt idx="649">
                  <c:v>4.33</c:v>
                </c:pt>
                <c:pt idx="650">
                  <c:v>4.34</c:v>
                </c:pt>
                <c:pt idx="651">
                  <c:v>4.33</c:v>
                </c:pt>
                <c:pt idx="652">
                  <c:v>4.34</c:v>
                </c:pt>
                <c:pt idx="653">
                  <c:v>4.34</c:v>
                </c:pt>
                <c:pt idx="654">
                  <c:v>4.3499999999999996</c:v>
                </c:pt>
                <c:pt idx="655">
                  <c:v>4.34</c:v>
                </c:pt>
                <c:pt idx="656">
                  <c:v>4.3499999999999996</c:v>
                </c:pt>
                <c:pt idx="657">
                  <c:v>4.3499999999999996</c:v>
                </c:pt>
                <c:pt idx="658">
                  <c:v>4.3600000000000003</c:v>
                </c:pt>
                <c:pt idx="659">
                  <c:v>4.3600000000000003</c:v>
                </c:pt>
                <c:pt idx="660">
                  <c:v>4.3600000000000003</c:v>
                </c:pt>
                <c:pt idx="661">
                  <c:v>4.3600000000000003</c:v>
                </c:pt>
                <c:pt idx="662">
                  <c:v>4.3600000000000003</c:v>
                </c:pt>
                <c:pt idx="663">
                  <c:v>4.3600000000000003</c:v>
                </c:pt>
                <c:pt idx="664">
                  <c:v>4.3600000000000003</c:v>
                </c:pt>
                <c:pt idx="665">
                  <c:v>4.3600000000000003</c:v>
                </c:pt>
                <c:pt idx="666">
                  <c:v>4.3600000000000003</c:v>
                </c:pt>
                <c:pt idx="667">
                  <c:v>4.37</c:v>
                </c:pt>
                <c:pt idx="668">
                  <c:v>4.3600000000000003</c:v>
                </c:pt>
                <c:pt idx="669">
                  <c:v>4.37</c:v>
                </c:pt>
                <c:pt idx="670">
                  <c:v>4.37</c:v>
                </c:pt>
                <c:pt idx="671">
                  <c:v>4.37</c:v>
                </c:pt>
                <c:pt idx="672">
                  <c:v>4.37</c:v>
                </c:pt>
                <c:pt idx="673">
                  <c:v>4.38</c:v>
                </c:pt>
                <c:pt idx="674">
                  <c:v>4.38</c:v>
                </c:pt>
                <c:pt idx="675">
                  <c:v>4.38</c:v>
                </c:pt>
                <c:pt idx="676">
                  <c:v>4.3899999999999997</c:v>
                </c:pt>
                <c:pt idx="677">
                  <c:v>4.3899999999999997</c:v>
                </c:pt>
                <c:pt idx="678">
                  <c:v>4.3899999999999997</c:v>
                </c:pt>
                <c:pt idx="679">
                  <c:v>4.3899999999999997</c:v>
                </c:pt>
                <c:pt idx="680">
                  <c:v>4.3899999999999997</c:v>
                </c:pt>
                <c:pt idx="681">
                  <c:v>4.3899999999999997</c:v>
                </c:pt>
                <c:pt idx="682">
                  <c:v>4.4000000000000004</c:v>
                </c:pt>
                <c:pt idx="683">
                  <c:v>4.4000000000000004</c:v>
                </c:pt>
                <c:pt idx="684">
                  <c:v>4.4000000000000004</c:v>
                </c:pt>
                <c:pt idx="685">
                  <c:v>4.4000000000000004</c:v>
                </c:pt>
                <c:pt idx="686">
                  <c:v>4.4000000000000004</c:v>
                </c:pt>
                <c:pt idx="687">
                  <c:v>4.4000000000000004</c:v>
                </c:pt>
                <c:pt idx="688">
                  <c:v>4.41</c:v>
                </c:pt>
                <c:pt idx="689">
                  <c:v>4.41</c:v>
                </c:pt>
                <c:pt idx="690">
                  <c:v>4.41</c:v>
                </c:pt>
                <c:pt idx="691">
                  <c:v>4.42</c:v>
                </c:pt>
                <c:pt idx="692">
                  <c:v>4.42</c:v>
                </c:pt>
                <c:pt idx="693">
                  <c:v>4.42</c:v>
                </c:pt>
                <c:pt idx="694">
                  <c:v>4.42</c:v>
                </c:pt>
                <c:pt idx="695">
                  <c:v>4.42</c:v>
                </c:pt>
                <c:pt idx="696">
                  <c:v>4.42</c:v>
                </c:pt>
                <c:pt idx="697">
                  <c:v>4.43</c:v>
                </c:pt>
                <c:pt idx="698">
                  <c:v>4.43</c:v>
                </c:pt>
                <c:pt idx="699">
                  <c:v>4.43</c:v>
                </c:pt>
                <c:pt idx="700">
                  <c:v>4.43</c:v>
                </c:pt>
                <c:pt idx="701">
                  <c:v>4.4400000000000004</c:v>
                </c:pt>
                <c:pt idx="702">
                  <c:v>4.4400000000000004</c:v>
                </c:pt>
                <c:pt idx="703">
                  <c:v>4.4400000000000004</c:v>
                </c:pt>
                <c:pt idx="704">
                  <c:v>4.4400000000000004</c:v>
                </c:pt>
                <c:pt idx="705">
                  <c:v>4.4400000000000004</c:v>
                </c:pt>
                <c:pt idx="706">
                  <c:v>4.4400000000000004</c:v>
                </c:pt>
                <c:pt idx="707">
                  <c:v>4.45</c:v>
                </c:pt>
                <c:pt idx="708">
                  <c:v>4.45</c:v>
                </c:pt>
                <c:pt idx="709">
                  <c:v>4.45</c:v>
                </c:pt>
                <c:pt idx="710">
                  <c:v>4.45</c:v>
                </c:pt>
                <c:pt idx="711">
                  <c:v>4.45</c:v>
                </c:pt>
                <c:pt idx="712">
                  <c:v>4.46</c:v>
                </c:pt>
                <c:pt idx="713">
                  <c:v>4.46</c:v>
                </c:pt>
                <c:pt idx="714">
                  <c:v>4.46</c:v>
                </c:pt>
                <c:pt idx="715">
                  <c:v>4.46</c:v>
                </c:pt>
                <c:pt idx="716">
                  <c:v>4.46</c:v>
                </c:pt>
                <c:pt idx="717">
                  <c:v>4.47</c:v>
                </c:pt>
                <c:pt idx="718">
                  <c:v>4.47</c:v>
                </c:pt>
                <c:pt idx="719">
                  <c:v>4.47</c:v>
                </c:pt>
                <c:pt idx="720">
                  <c:v>4.47</c:v>
                </c:pt>
                <c:pt idx="721">
                  <c:v>4.4800000000000004</c:v>
                </c:pt>
                <c:pt idx="722">
                  <c:v>4.47</c:v>
                </c:pt>
                <c:pt idx="723">
                  <c:v>4.4800000000000004</c:v>
                </c:pt>
                <c:pt idx="724">
                  <c:v>4.4800000000000004</c:v>
                </c:pt>
                <c:pt idx="725">
                  <c:v>4.4800000000000004</c:v>
                </c:pt>
                <c:pt idx="726">
                  <c:v>4.4800000000000004</c:v>
                </c:pt>
                <c:pt idx="727">
                  <c:v>4.4800000000000004</c:v>
                </c:pt>
                <c:pt idx="728">
                  <c:v>4.49</c:v>
                </c:pt>
                <c:pt idx="729">
                  <c:v>4.4800000000000004</c:v>
                </c:pt>
                <c:pt idx="730">
                  <c:v>4.49</c:v>
                </c:pt>
                <c:pt idx="731">
                  <c:v>4.49</c:v>
                </c:pt>
                <c:pt idx="732">
                  <c:v>4.4800000000000004</c:v>
                </c:pt>
                <c:pt idx="733">
                  <c:v>4.49</c:v>
                </c:pt>
                <c:pt idx="734">
                  <c:v>4.49</c:v>
                </c:pt>
                <c:pt idx="735">
                  <c:v>4.5</c:v>
                </c:pt>
                <c:pt idx="736">
                  <c:v>4.51</c:v>
                </c:pt>
                <c:pt idx="737">
                  <c:v>4.49</c:v>
                </c:pt>
                <c:pt idx="738">
                  <c:v>4.51</c:v>
                </c:pt>
                <c:pt idx="739">
                  <c:v>4.51</c:v>
                </c:pt>
                <c:pt idx="740">
                  <c:v>4.5</c:v>
                </c:pt>
                <c:pt idx="741">
                  <c:v>4.51</c:v>
                </c:pt>
                <c:pt idx="742">
                  <c:v>4.5199999999999996</c:v>
                </c:pt>
                <c:pt idx="743">
                  <c:v>4.5199999999999996</c:v>
                </c:pt>
                <c:pt idx="744">
                  <c:v>4.5199999999999996</c:v>
                </c:pt>
                <c:pt idx="745">
                  <c:v>4.53</c:v>
                </c:pt>
                <c:pt idx="746">
                  <c:v>4.5199999999999996</c:v>
                </c:pt>
                <c:pt idx="747">
                  <c:v>4.5199999999999996</c:v>
                </c:pt>
                <c:pt idx="748">
                  <c:v>4.53</c:v>
                </c:pt>
                <c:pt idx="749">
                  <c:v>4.53</c:v>
                </c:pt>
                <c:pt idx="750">
                  <c:v>4.54</c:v>
                </c:pt>
                <c:pt idx="751">
                  <c:v>4.54</c:v>
                </c:pt>
                <c:pt idx="752">
                  <c:v>4.54</c:v>
                </c:pt>
                <c:pt idx="753">
                  <c:v>4.54</c:v>
                </c:pt>
                <c:pt idx="754">
                  <c:v>4.54</c:v>
                </c:pt>
                <c:pt idx="755">
                  <c:v>4.54</c:v>
                </c:pt>
                <c:pt idx="756">
                  <c:v>4.54</c:v>
                </c:pt>
                <c:pt idx="757">
                  <c:v>4.54</c:v>
                </c:pt>
                <c:pt idx="758">
                  <c:v>4.55</c:v>
                </c:pt>
                <c:pt idx="759">
                  <c:v>4.55</c:v>
                </c:pt>
                <c:pt idx="760">
                  <c:v>4.55</c:v>
                </c:pt>
                <c:pt idx="761">
                  <c:v>4.5600000000000005</c:v>
                </c:pt>
                <c:pt idx="762">
                  <c:v>4.5600000000000005</c:v>
                </c:pt>
                <c:pt idx="763">
                  <c:v>4.57</c:v>
                </c:pt>
                <c:pt idx="764">
                  <c:v>4.5600000000000005</c:v>
                </c:pt>
                <c:pt idx="765">
                  <c:v>4.57</c:v>
                </c:pt>
                <c:pt idx="766">
                  <c:v>4.57</c:v>
                </c:pt>
                <c:pt idx="767">
                  <c:v>4.57</c:v>
                </c:pt>
                <c:pt idx="768">
                  <c:v>4.57</c:v>
                </c:pt>
                <c:pt idx="769">
                  <c:v>4.57</c:v>
                </c:pt>
                <c:pt idx="770">
                  <c:v>4.57</c:v>
                </c:pt>
                <c:pt idx="771">
                  <c:v>4.58</c:v>
                </c:pt>
                <c:pt idx="772">
                  <c:v>4.58</c:v>
                </c:pt>
                <c:pt idx="773">
                  <c:v>4.58</c:v>
                </c:pt>
                <c:pt idx="774">
                  <c:v>4.58</c:v>
                </c:pt>
                <c:pt idx="775">
                  <c:v>4.59</c:v>
                </c:pt>
                <c:pt idx="776">
                  <c:v>4.5999999999999996</c:v>
                </c:pt>
                <c:pt idx="777">
                  <c:v>4.59</c:v>
                </c:pt>
                <c:pt idx="778">
                  <c:v>4.59</c:v>
                </c:pt>
                <c:pt idx="779">
                  <c:v>4.5999999999999996</c:v>
                </c:pt>
                <c:pt idx="780">
                  <c:v>4.5999999999999996</c:v>
                </c:pt>
                <c:pt idx="781">
                  <c:v>4.6100000000000003</c:v>
                </c:pt>
                <c:pt idx="782">
                  <c:v>4.6100000000000003</c:v>
                </c:pt>
                <c:pt idx="783">
                  <c:v>4.6100000000000003</c:v>
                </c:pt>
                <c:pt idx="784">
                  <c:v>4.6100000000000003</c:v>
                </c:pt>
                <c:pt idx="785">
                  <c:v>4.6100000000000003</c:v>
                </c:pt>
                <c:pt idx="786">
                  <c:v>4.6100000000000003</c:v>
                </c:pt>
                <c:pt idx="787">
                  <c:v>4.62</c:v>
                </c:pt>
                <c:pt idx="788">
                  <c:v>4.62</c:v>
                </c:pt>
                <c:pt idx="789">
                  <c:v>4.62</c:v>
                </c:pt>
                <c:pt idx="790">
                  <c:v>4.62</c:v>
                </c:pt>
                <c:pt idx="791">
                  <c:v>4.63</c:v>
                </c:pt>
                <c:pt idx="792">
                  <c:v>4.62</c:v>
                </c:pt>
                <c:pt idx="793">
                  <c:v>4.63</c:v>
                </c:pt>
                <c:pt idx="794">
                  <c:v>4.63</c:v>
                </c:pt>
                <c:pt idx="795">
                  <c:v>4.6399999999999997</c:v>
                </c:pt>
                <c:pt idx="796">
                  <c:v>4.6399999999999997</c:v>
                </c:pt>
                <c:pt idx="797">
                  <c:v>4.6500000000000004</c:v>
                </c:pt>
                <c:pt idx="798">
                  <c:v>4.6500000000000004</c:v>
                </c:pt>
                <c:pt idx="799">
                  <c:v>4.6500000000000004</c:v>
                </c:pt>
                <c:pt idx="800">
                  <c:v>4.66</c:v>
                </c:pt>
                <c:pt idx="801">
                  <c:v>4.66</c:v>
                </c:pt>
                <c:pt idx="802">
                  <c:v>4.66</c:v>
                </c:pt>
                <c:pt idx="803">
                  <c:v>4.66</c:v>
                </c:pt>
                <c:pt idx="804">
                  <c:v>4.66</c:v>
                </c:pt>
                <c:pt idx="805">
                  <c:v>4.67</c:v>
                </c:pt>
                <c:pt idx="806">
                  <c:v>4.67</c:v>
                </c:pt>
                <c:pt idx="807">
                  <c:v>4.68</c:v>
                </c:pt>
                <c:pt idx="808">
                  <c:v>4.68</c:v>
                </c:pt>
                <c:pt idx="809">
                  <c:v>4.68</c:v>
                </c:pt>
                <c:pt idx="810">
                  <c:v>4.68</c:v>
                </c:pt>
                <c:pt idx="811">
                  <c:v>4.68</c:v>
                </c:pt>
                <c:pt idx="812">
                  <c:v>4.68</c:v>
                </c:pt>
                <c:pt idx="813">
                  <c:v>4.68</c:v>
                </c:pt>
                <c:pt idx="814">
                  <c:v>4.68</c:v>
                </c:pt>
                <c:pt idx="815">
                  <c:v>4.6900000000000004</c:v>
                </c:pt>
                <c:pt idx="816">
                  <c:v>4.6900000000000004</c:v>
                </c:pt>
                <c:pt idx="817">
                  <c:v>4.6900000000000004</c:v>
                </c:pt>
                <c:pt idx="818">
                  <c:v>4.7</c:v>
                </c:pt>
                <c:pt idx="819">
                  <c:v>4.7</c:v>
                </c:pt>
                <c:pt idx="820">
                  <c:v>4.7</c:v>
                </c:pt>
                <c:pt idx="821">
                  <c:v>4.71</c:v>
                </c:pt>
                <c:pt idx="822">
                  <c:v>4.71</c:v>
                </c:pt>
                <c:pt idx="823">
                  <c:v>4.71</c:v>
                </c:pt>
                <c:pt idx="824">
                  <c:v>4.72</c:v>
                </c:pt>
                <c:pt idx="825">
                  <c:v>4.71</c:v>
                </c:pt>
                <c:pt idx="826">
                  <c:v>4.72</c:v>
                </c:pt>
                <c:pt idx="827">
                  <c:v>4.72</c:v>
                </c:pt>
                <c:pt idx="828">
                  <c:v>4.72</c:v>
                </c:pt>
                <c:pt idx="829">
                  <c:v>4.7300000000000004</c:v>
                </c:pt>
                <c:pt idx="830">
                  <c:v>4.7300000000000004</c:v>
                </c:pt>
                <c:pt idx="831">
                  <c:v>4.74</c:v>
                </c:pt>
                <c:pt idx="832">
                  <c:v>4.74</c:v>
                </c:pt>
                <c:pt idx="833">
                  <c:v>4.74</c:v>
                </c:pt>
                <c:pt idx="834">
                  <c:v>4.74</c:v>
                </c:pt>
                <c:pt idx="835">
                  <c:v>4.74</c:v>
                </c:pt>
                <c:pt idx="836">
                  <c:v>4.75</c:v>
                </c:pt>
                <c:pt idx="837">
                  <c:v>4.75</c:v>
                </c:pt>
                <c:pt idx="838">
                  <c:v>4.75</c:v>
                </c:pt>
                <c:pt idx="839">
                  <c:v>4.75</c:v>
                </c:pt>
                <c:pt idx="840">
                  <c:v>4.76</c:v>
                </c:pt>
                <c:pt idx="841">
                  <c:v>4.76</c:v>
                </c:pt>
                <c:pt idx="842">
                  <c:v>4.76</c:v>
                </c:pt>
                <c:pt idx="843">
                  <c:v>4.7699999999999996</c:v>
                </c:pt>
                <c:pt idx="844">
                  <c:v>4.7699999999999996</c:v>
                </c:pt>
                <c:pt idx="845">
                  <c:v>4.7699999999999996</c:v>
                </c:pt>
                <c:pt idx="846">
                  <c:v>4.7699999999999996</c:v>
                </c:pt>
                <c:pt idx="847">
                  <c:v>4.78</c:v>
                </c:pt>
                <c:pt idx="848">
                  <c:v>4.78</c:v>
                </c:pt>
                <c:pt idx="849">
                  <c:v>4.78</c:v>
                </c:pt>
                <c:pt idx="850">
                  <c:v>4.79</c:v>
                </c:pt>
                <c:pt idx="851">
                  <c:v>4.79</c:v>
                </c:pt>
                <c:pt idx="852">
                  <c:v>4.79</c:v>
                </c:pt>
                <c:pt idx="853">
                  <c:v>4.79</c:v>
                </c:pt>
                <c:pt idx="854">
                  <c:v>4.8</c:v>
                </c:pt>
                <c:pt idx="855">
                  <c:v>4.8</c:v>
                </c:pt>
                <c:pt idx="856">
                  <c:v>4.8</c:v>
                </c:pt>
                <c:pt idx="857">
                  <c:v>4.8</c:v>
                </c:pt>
                <c:pt idx="858">
                  <c:v>4.8</c:v>
                </c:pt>
                <c:pt idx="859">
                  <c:v>4.8100000000000005</c:v>
                </c:pt>
                <c:pt idx="860">
                  <c:v>4.8100000000000005</c:v>
                </c:pt>
                <c:pt idx="861">
                  <c:v>4.82</c:v>
                </c:pt>
                <c:pt idx="862">
                  <c:v>4.82</c:v>
                </c:pt>
                <c:pt idx="863">
                  <c:v>4.83</c:v>
                </c:pt>
                <c:pt idx="864">
                  <c:v>4.83</c:v>
                </c:pt>
                <c:pt idx="865">
                  <c:v>4.83</c:v>
                </c:pt>
                <c:pt idx="866">
                  <c:v>4.84</c:v>
                </c:pt>
                <c:pt idx="867">
                  <c:v>4.84</c:v>
                </c:pt>
                <c:pt idx="868">
                  <c:v>4.84</c:v>
                </c:pt>
                <c:pt idx="869">
                  <c:v>4.84</c:v>
                </c:pt>
                <c:pt idx="870">
                  <c:v>4.8499999999999996</c:v>
                </c:pt>
                <c:pt idx="871">
                  <c:v>4.8499999999999996</c:v>
                </c:pt>
                <c:pt idx="872">
                  <c:v>4.8600000000000003</c:v>
                </c:pt>
                <c:pt idx="873">
                  <c:v>4.8600000000000003</c:v>
                </c:pt>
                <c:pt idx="874">
                  <c:v>4.8600000000000003</c:v>
                </c:pt>
                <c:pt idx="875">
                  <c:v>4.87</c:v>
                </c:pt>
                <c:pt idx="876">
                  <c:v>4.87</c:v>
                </c:pt>
                <c:pt idx="877">
                  <c:v>4.88</c:v>
                </c:pt>
                <c:pt idx="878">
                  <c:v>4.88</c:v>
                </c:pt>
                <c:pt idx="879">
                  <c:v>4.88</c:v>
                </c:pt>
                <c:pt idx="880">
                  <c:v>4.88</c:v>
                </c:pt>
                <c:pt idx="881">
                  <c:v>4.8899999999999997</c:v>
                </c:pt>
                <c:pt idx="882">
                  <c:v>4.8899999999999997</c:v>
                </c:pt>
                <c:pt idx="883">
                  <c:v>4.8899999999999997</c:v>
                </c:pt>
                <c:pt idx="884">
                  <c:v>4.9000000000000004</c:v>
                </c:pt>
                <c:pt idx="885">
                  <c:v>4.9000000000000004</c:v>
                </c:pt>
                <c:pt idx="886">
                  <c:v>4.9000000000000004</c:v>
                </c:pt>
                <c:pt idx="887">
                  <c:v>4.91</c:v>
                </c:pt>
                <c:pt idx="888">
                  <c:v>4.92</c:v>
                </c:pt>
                <c:pt idx="889">
                  <c:v>4.92</c:v>
                </c:pt>
                <c:pt idx="890">
                  <c:v>4.92</c:v>
                </c:pt>
                <c:pt idx="891">
                  <c:v>4.92</c:v>
                </c:pt>
                <c:pt idx="892">
                  <c:v>4.93</c:v>
                </c:pt>
                <c:pt idx="893">
                  <c:v>4.93</c:v>
                </c:pt>
                <c:pt idx="894">
                  <c:v>4.93</c:v>
                </c:pt>
                <c:pt idx="895">
                  <c:v>4.9400000000000004</c:v>
                </c:pt>
                <c:pt idx="896">
                  <c:v>4.9400000000000004</c:v>
                </c:pt>
                <c:pt idx="897">
                  <c:v>4.95</c:v>
                </c:pt>
                <c:pt idx="898">
                  <c:v>4.95</c:v>
                </c:pt>
                <c:pt idx="899">
                  <c:v>4.96</c:v>
                </c:pt>
                <c:pt idx="900">
                  <c:v>4.96</c:v>
                </c:pt>
                <c:pt idx="901">
                  <c:v>4.97</c:v>
                </c:pt>
                <c:pt idx="902">
                  <c:v>4.97</c:v>
                </c:pt>
                <c:pt idx="903">
                  <c:v>4.9800000000000004</c:v>
                </c:pt>
                <c:pt idx="904">
                  <c:v>4.9800000000000004</c:v>
                </c:pt>
                <c:pt idx="905">
                  <c:v>4.9800000000000004</c:v>
                </c:pt>
                <c:pt idx="906">
                  <c:v>4.9800000000000004</c:v>
                </c:pt>
                <c:pt idx="907">
                  <c:v>4.99</c:v>
                </c:pt>
                <c:pt idx="908">
                  <c:v>4.99</c:v>
                </c:pt>
                <c:pt idx="909">
                  <c:v>5</c:v>
                </c:pt>
                <c:pt idx="910">
                  <c:v>5</c:v>
                </c:pt>
                <c:pt idx="911">
                  <c:v>5.01</c:v>
                </c:pt>
                <c:pt idx="912">
                  <c:v>5.01</c:v>
                </c:pt>
                <c:pt idx="913">
                  <c:v>5.01</c:v>
                </c:pt>
                <c:pt idx="914">
                  <c:v>5.0199999999999996</c:v>
                </c:pt>
                <c:pt idx="915">
                  <c:v>5.0199999999999996</c:v>
                </c:pt>
                <c:pt idx="916">
                  <c:v>5.03</c:v>
                </c:pt>
                <c:pt idx="917">
                  <c:v>5.03</c:v>
                </c:pt>
                <c:pt idx="918">
                  <c:v>5.04</c:v>
                </c:pt>
                <c:pt idx="919">
                  <c:v>5.05</c:v>
                </c:pt>
                <c:pt idx="920">
                  <c:v>5.05</c:v>
                </c:pt>
                <c:pt idx="921">
                  <c:v>5.05</c:v>
                </c:pt>
                <c:pt idx="922">
                  <c:v>5.0599999999999996</c:v>
                </c:pt>
                <c:pt idx="923">
                  <c:v>5.0599999999999996</c:v>
                </c:pt>
                <c:pt idx="924">
                  <c:v>5.07</c:v>
                </c:pt>
                <c:pt idx="925">
                  <c:v>5.07</c:v>
                </c:pt>
                <c:pt idx="926">
                  <c:v>5.08</c:v>
                </c:pt>
                <c:pt idx="927">
                  <c:v>5.09</c:v>
                </c:pt>
                <c:pt idx="928">
                  <c:v>5.09</c:v>
                </c:pt>
                <c:pt idx="929">
                  <c:v>5.09</c:v>
                </c:pt>
                <c:pt idx="930">
                  <c:v>5.0999999999999996</c:v>
                </c:pt>
                <c:pt idx="931">
                  <c:v>5.0999999999999996</c:v>
                </c:pt>
                <c:pt idx="932">
                  <c:v>5.1100000000000003</c:v>
                </c:pt>
                <c:pt idx="933">
                  <c:v>5.1100000000000003</c:v>
                </c:pt>
                <c:pt idx="934">
                  <c:v>5.12</c:v>
                </c:pt>
                <c:pt idx="935">
                  <c:v>5.12</c:v>
                </c:pt>
                <c:pt idx="936">
                  <c:v>5.13</c:v>
                </c:pt>
                <c:pt idx="937">
                  <c:v>5.13</c:v>
                </c:pt>
                <c:pt idx="938">
                  <c:v>5.13</c:v>
                </c:pt>
                <c:pt idx="939">
                  <c:v>5.14</c:v>
                </c:pt>
                <c:pt idx="940">
                  <c:v>5.15</c:v>
                </c:pt>
                <c:pt idx="941">
                  <c:v>5.15</c:v>
                </c:pt>
                <c:pt idx="942">
                  <c:v>5.16</c:v>
                </c:pt>
                <c:pt idx="943">
                  <c:v>5.17</c:v>
                </c:pt>
                <c:pt idx="944">
                  <c:v>5.17</c:v>
                </c:pt>
                <c:pt idx="945">
                  <c:v>5.18</c:v>
                </c:pt>
                <c:pt idx="946">
                  <c:v>5.17</c:v>
                </c:pt>
                <c:pt idx="947">
                  <c:v>5.19</c:v>
                </c:pt>
                <c:pt idx="948">
                  <c:v>5.2</c:v>
                </c:pt>
                <c:pt idx="949">
                  <c:v>5.2</c:v>
                </c:pt>
                <c:pt idx="950">
                  <c:v>5.2</c:v>
                </c:pt>
                <c:pt idx="951">
                  <c:v>5.21</c:v>
                </c:pt>
                <c:pt idx="952">
                  <c:v>5.21</c:v>
                </c:pt>
                <c:pt idx="953">
                  <c:v>5.22</c:v>
                </c:pt>
                <c:pt idx="954">
                  <c:v>5.23</c:v>
                </c:pt>
                <c:pt idx="955">
                  <c:v>5.23</c:v>
                </c:pt>
                <c:pt idx="956">
                  <c:v>5.24</c:v>
                </c:pt>
                <c:pt idx="957">
                  <c:v>5.24</c:v>
                </c:pt>
                <c:pt idx="958">
                  <c:v>5.26</c:v>
                </c:pt>
                <c:pt idx="959">
                  <c:v>5.25</c:v>
                </c:pt>
                <c:pt idx="960">
                  <c:v>5.26</c:v>
                </c:pt>
                <c:pt idx="961">
                  <c:v>5.27</c:v>
                </c:pt>
                <c:pt idx="962">
                  <c:v>5.27</c:v>
                </c:pt>
                <c:pt idx="963">
                  <c:v>5.28</c:v>
                </c:pt>
                <c:pt idx="964">
                  <c:v>5.29</c:v>
                </c:pt>
                <c:pt idx="965">
                  <c:v>5.29</c:v>
                </c:pt>
                <c:pt idx="966">
                  <c:v>5.3</c:v>
                </c:pt>
                <c:pt idx="967">
                  <c:v>5.3</c:v>
                </c:pt>
                <c:pt idx="968">
                  <c:v>5.31</c:v>
                </c:pt>
                <c:pt idx="969">
                  <c:v>5.32</c:v>
                </c:pt>
                <c:pt idx="970">
                  <c:v>5.32</c:v>
                </c:pt>
                <c:pt idx="971">
                  <c:v>5.33</c:v>
                </c:pt>
                <c:pt idx="972">
                  <c:v>5.33</c:v>
                </c:pt>
                <c:pt idx="973">
                  <c:v>5.34</c:v>
                </c:pt>
                <c:pt idx="974">
                  <c:v>5.34</c:v>
                </c:pt>
                <c:pt idx="975">
                  <c:v>5.35</c:v>
                </c:pt>
                <c:pt idx="976">
                  <c:v>5.36</c:v>
                </c:pt>
                <c:pt idx="977">
                  <c:v>5.37</c:v>
                </c:pt>
                <c:pt idx="978">
                  <c:v>5.37</c:v>
                </c:pt>
                <c:pt idx="979">
                  <c:v>5.39</c:v>
                </c:pt>
                <c:pt idx="980">
                  <c:v>5.39</c:v>
                </c:pt>
                <c:pt idx="981">
                  <c:v>5.4</c:v>
                </c:pt>
                <c:pt idx="982">
                  <c:v>5.41</c:v>
                </c:pt>
                <c:pt idx="983">
                  <c:v>5.42</c:v>
                </c:pt>
                <c:pt idx="984">
                  <c:v>5.41</c:v>
                </c:pt>
                <c:pt idx="985">
                  <c:v>5.43</c:v>
                </c:pt>
                <c:pt idx="986">
                  <c:v>5.43</c:v>
                </c:pt>
                <c:pt idx="987">
                  <c:v>5.43</c:v>
                </c:pt>
                <c:pt idx="988">
                  <c:v>5.45</c:v>
                </c:pt>
                <c:pt idx="989">
                  <c:v>5.46</c:v>
                </c:pt>
                <c:pt idx="990">
                  <c:v>5.46</c:v>
                </c:pt>
                <c:pt idx="991">
                  <c:v>5.47</c:v>
                </c:pt>
                <c:pt idx="992">
                  <c:v>5.48</c:v>
                </c:pt>
                <c:pt idx="993">
                  <c:v>5.49</c:v>
                </c:pt>
                <c:pt idx="994">
                  <c:v>5.49</c:v>
                </c:pt>
                <c:pt idx="995">
                  <c:v>5.51</c:v>
                </c:pt>
                <c:pt idx="996">
                  <c:v>5.51</c:v>
                </c:pt>
                <c:pt idx="997">
                  <c:v>5.51</c:v>
                </c:pt>
                <c:pt idx="998">
                  <c:v>5.52</c:v>
                </c:pt>
                <c:pt idx="999">
                  <c:v>5.53</c:v>
                </c:pt>
                <c:pt idx="1000">
                  <c:v>5.54</c:v>
                </c:pt>
                <c:pt idx="1001">
                  <c:v>5.54</c:v>
                </c:pt>
                <c:pt idx="1002">
                  <c:v>5.55</c:v>
                </c:pt>
                <c:pt idx="1003">
                  <c:v>5.55</c:v>
                </c:pt>
                <c:pt idx="1004">
                  <c:v>5.56</c:v>
                </c:pt>
                <c:pt idx="1005">
                  <c:v>5.57</c:v>
                </c:pt>
                <c:pt idx="1006">
                  <c:v>5.58</c:v>
                </c:pt>
                <c:pt idx="1007">
                  <c:v>5.58</c:v>
                </c:pt>
                <c:pt idx="1008">
                  <c:v>5.6</c:v>
                </c:pt>
                <c:pt idx="1009">
                  <c:v>5.6</c:v>
                </c:pt>
                <c:pt idx="1010">
                  <c:v>5.61</c:v>
                </c:pt>
                <c:pt idx="1011">
                  <c:v>5.62</c:v>
                </c:pt>
                <c:pt idx="1012">
                  <c:v>5.63</c:v>
                </c:pt>
                <c:pt idx="1013">
                  <c:v>5.63</c:v>
                </c:pt>
                <c:pt idx="1014">
                  <c:v>5.64</c:v>
                </c:pt>
                <c:pt idx="1015">
                  <c:v>5.65</c:v>
                </c:pt>
                <c:pt idx="1016">
                  <c:v>5.65</c:v>
                </c:pt>
                <c:pt idx="1017">
                  <c:v>5.66</c:v>
                </c:pt>
                <c:pt idx="1018">
                  <c:v>5.67</c:v>
                </c:pt>
                <c:pt idx="1019">
                  <c:v>5.68</c:v>
                </c:pt>
                <c:pt idx="1020">
                  <c:v>5.69</c:v>
                </c:pt>
                <c:pt idx="1021">
                  <c:v>5.69</c:v>
                </c:pt>
                <c:pt idx="1022">
                  <c:v>5.7</c:v>
                </c:pt>
                <c:pt idx="1023">
                  <c:v>5.7</c:v>
                </c:pt>
                <c:pt idx="1024">
                  <c:v>5.72</c:v>
                </c:pt>
                <c:pt idx="1025">
                  <c:v>5.73</c:v>
                </c:pt>
                <c:pt idx="1026">
                  <c:v>5.73</c:v>
                </c:pt>
                <c:pt idx="1027">
                  <c:v>5.74</c:v>
                </c:pt>
                <c:pt idx="1028">
                  <c:v>5.75</c:v>
                </c:pt>
                <c:pt idx="1029">
                  <c:v>5.76</c:v>
                </c:pt>
                <c:pt idx="1030">
                  <c:v>5.77</c:v>
                </c:pt>
                <c:pt idx="1031">
                  <c:v>5.78</c:v>
                </c:pt>
                <c:pt idx="1032">
                  <c:v>5.79</c:v>
                </c:pt>
                <c:pt idx="1033">
                  <c:v>5.8</c:v>
                </c:pt>
                <c:pt idx="1034">
                  <c:v>5.8</c:v>
                </c:pt>
                <c:pt idx="1035">
                  <c:v>5.81</c:v>
                </c:pt>
                <c:pt idx="1036">
                  <c:v>5.83</c:v>
                </c:pt>
                <c:pt idx="1037">
                  <c:v>5.84</c:v>
                </c:pt>
                <c:pt idx="1038">
                  <c:v>5.85</c:v>
                </c:pt>
                <c:pt idx="1039">
                  <c:v>5.86</c:v>
                </c:pt>
                <c:pt idx="1040">
                  <c:v>5.87</c:v>
                </c:pt>
                <c:pt idx="1041">
                  <c:v>5.88</c:v>
                </c:pt>
                <c:pt idx="1042">
                  <c:v>5.89</c:v>
                </c:pt>
                <c:pt idx="1043">
                  <c:v>5.91</c:v>
                </c:pt>
                <c:pt idx="1044">
                  <c:v>5.92</c:v>
                </c:pt>
                <c:pt idx="1045">
                  <c:v>5.94</c:v>
                </c:pt>
                <c:pt idx="1046">
                  <c:v>5.95</c:v>
                </c:pt>
                <c:pt idx="1047">
                  <c:v>5.96</c:v>
                </c:pt>
                <c:pt idx="1048">
                  <c:v>5.98</c:v>
                </c:pt>
                <c:pt idx="1049">
                  <c:v>5.99</c:v>
                </c:pt>
                <c:pt idx="1050">
                  <c:v>6</c:v>
                </c:pt>
                <c:pt idx="1051">
                  <c:v>6.03</c:v>
                </c:pt>
                <c:pt idx="1052">
                  <c:v>6.04</c:v>
                </c:pt>
                <c:pt idx="1053">
                  <c:v>6.06</c:v>
                </c:pt>
                <c:pt idx="1054">
                  <c:v>6.07</c:v>
                </c:pt>
                <c:pt idx="1055">
                  <c:v>6.09</c:v>
                </c:pt>
                <c:pt idx="1056">
                  <c:v>6.11</c:v>
                </c:pt>
                <c:pt idx="1057">
                  <c:v>6.13</c:v>
                </c:pt>
                <c:pt idx="1058">
                  <c:v>6.15</c:v>
                </c:pt>
                <c:pt idx="1059">
                  <c:v>6.17</c:v>
                </c:pt>
                <c:pt idx="1060">
                  <c:v>6.19</c:v>
                </c:pt>
                <c:pt idx="1061">
                  <c:v>6.21</c:v>
                </c:pt>
                <c:pt idx="1062">
                  <c:v>6.25</c:v>
                </c:pt>
                <c:pt idx="1063">
                  <c:v>6.26</c:v>
                </c:pt>
                <c:pt idx="1064">
                  <c:v>6.29</c:v>
                </c:pt>
                <c:pt idx="1065">
                  <c:v>6.31</c:v>
                </c:pt>
                <c:pt idx="1066">
                  <c:v>6.34</c:v>
                </c:pt>
                <c:pt idx="1067">
                  <c:v>6.37</c:v>
                </c:pt>
                <c:pt idx="1068">
                  <c:v>6.38</c:v>
                </c:pt>
                <c:pt idx="1069">
                  <c:v>6.41</c:v>
                </c:pt>
                <c:pt idx="1070">
                  <c:v>6.44</c:v>
                </c:pt>
                <c:pt idx="1071">
                  <c:v>6.46</c:v>
                </c:pt>
                <c:pt idx="1072">
                  <c:v>6.49</c:v>
                </c:pt>
                <c:pt idx="1073">
                  <c:v>6.51</c:v>
                </c:pt>
                <c:pt idx="1074">
                  <c:v>6.55</c:v>
                </c:pt>
                <c:pt idx="1075">
                  <c:v>6.58</c:v>
                </c:pt>
                <c:pt idx="1076">
                  <c:v>6.6</c:v>
                </c:pt>
                <c:pt idx="1077">
                  <c:v>6.63</c:v>
                </c:pt>
                <c:pt idx="1078">
                  <c:v>6.65</c:v>
                </c:pt>
                <c:pt idx="1079">
                  <c:v>6.69</c:v>
                </c:pt>
                <c:pt idx="1080">
                  <c:v>6.71</c:v>
                </c:pt>
                <c:pt idx="1081">
                  <c:v>6.74</c:v>
                </c:pt>
                <c:pt idx="1082">
                  <c:v>6.77</c:v>
                </c:pt>
                <c:pt idx="1083">
                  <c:v>6.81</c:v>
                </c:pt>
                <c:pt idx="1084">
                  <c:v>6.84</c:v>
                </c:pt>
                <c:pt idx="1085">
                  <c:v>6.86</c:v>
                </c:pt>
                <c:pt idx="1086">
                  <c:v>6.9</c:v>
                </c:pt>
                <c:pt idx="1087">
                  <c:v>6.93</c:v>
                </c:pt>
                <c:pt idx="1088">
                  <c:v>6.98</c:v>
                </c:pt>
                <c:pt idx="1089">
                  <c:v>7.01</c:v>
                </c:pt>
                <c:pt idx="1090">
                  <c:v>7.04</c:v>
                </c:pt>
                <c:pt idx="1091">
                  <c:v>7.07</c:v>
                </c:pt>
                <c:pt idx="1092">
                  <c:v>7.11</c:v>
                </c:pt>
                <c:pt idx="1093">
                  <c:v>7.13</c:v>
                </c:pt>
                <c:pt idx="1094">
                  <c:v>7.18</c:v>
                </c:pt>
                <c:pt idx="1095">
                  <c:v>7.21</c:v>
                </c:pt>
                <c:pt idx="1096">
                  <c:v>7.24</c:v>
                </c:pt>
                <c:pt idx="1097">
                  <c:v>7.28</c:v>
                </c:pt>
                <c:pt idx="1098">
                  <c:v>7.31</c:v>
                </c:pt>
                <c:pt idx="1099">
                  <c:v>7.35</c:v>
                </c:pt>
                <c:pt idx="1100">
                  <c:v>7.39</c:v>
                </c:pt>
                <c:pt idx="1101">
                  <c:v>7.43</c:v>
                </c:pt>
                <c:pt idx="1102">
                  <c:v>7.46</c:v>
                </c:pt>
                <c:pt idx="1103">
                  <c:v>7.51</c:v>
                </c:pt>
                <c:pt idx="1104">
                  <c:v>7.55</c:v>
                </c:pt>
                <c:pt idx="1105">
                  <c:v>7.6</c:v>
                </c:pt>
                <c:pt idx="1106">
                  <c:v>7.63</c:v>
                </c:pt>
                <c:pt idx="1107">
                  <c:v>7.67</c:v>
                </c:pt>
                <c:pt idx="1108">
                  <c:v>7.71</c:v>
                </c:pt>
                <c:pt idx="1109">
                  <c:v>7.75</c:v>
                </c:pt>
                <c:pt idx="1110">
                  <c:v>7.79</c:v>
                </c:pt>
                <c:pt idx="1111">
                  <c:v>7.84</c:v>
                </c:pt>
                <c:pt idx="1112">
                  <c:v>7.88</c:v>
                </c:pt>
                <c:pt idx="1113">
                  <c:v>7.94</c:v>
                </c:pt>
                <c:pt idx="1114">
                  <c:v>7.97</c:v>
                </c:pt>
                <c:pt idx="1115">
                  <c:v>8.01</c:v>
                </c:pt>
                <c:pt idx="1116">
                  <c:v>8.0500000000000007</c:v>
                </c:pt>
                <c:pt idx="1117">
                  <c:v>8.08</c:v>
                </c:pt>
                <c:pt idx="1118">
                  <c:v>8.1300000000000008</c:v>
                </c:pt>
                <c:pt idx="1119">
                  <c:v>8.18</c:v>
                </c:pt>
                <c:pt idx="1120">
                  <c:v>8.2200000000000006</c:v>
                </c:pt>
                <c:pt idx="1121">
                  <c:v>8.27</c:v>
                </c:pt>
                <c:pt idx="1122">
                  <c:v>8.31</c:v>
                </c:pt>
                <c:pt idx="1123">
                  <c:v>8.35</c:v>
                </c:pt>
                <c:pt idx="1124">
                  <c:v>8.4</c:v>
                </c:pt>
                <c:pt idx="1125">
                  <c:v>8.43</c:v>
                </c:pt>
                <c:pt idx="1126">
                  <c:v>8.48</c:v>
                </c:pt>
                <c:pt idx="1127">
                  <c:v>8.51</c:v>
                </c:pt>
                <c:pt idx="1128">
                  <c:v>8.5500000000000007</c:v>
                </c:pt>
                <c:pt idx="1129">
                  <c:v>8.59</c:v>
                </c:pt>
                <c:pt idx="1130">
                  <c:v>8.64</c:v>
                </c:pt>
                <c:pt idx="1131">
                  <c:v>8.67</c:v>
                </c:pt>
                <c:pt idx="1132">
                  <c:v>8.7200000000000006</c:v>
                </c:pt>
                <c:pt idx="1133">
                  <c:v>8.75</c:v>
                </c:pt>
                <c:pt idx="1134">
                  <c:v>8.8000000000000007</c:v>
                </c:pt>
                <c:pt idx="1135">
                  <c:v>8.84</c:v>
                </c:pt>
                <c:pt idx="1136">
                  <c:v>8.8800000000000008</c:v>
                </c:pt>
                <c:pt idx="1137">
                  <c:v>8.92</c:v>
                </c:pt>
                <c:pt idx="1138">
                  <c:v>8.9499999999999993</c:v>
                </c:pt>
                <c:pt idx="1139">
                  <c:v>8.99</c:v>
                </c:pt>
                <c:pt idx="1140">
                  <c:v>9.02</c:v>
                </c:pt>
                <c:pt idx="1141">
                  <c:v>9.07</c:v>
                </c:pt>
                <c:pt idx="1142">
                  <c:v>9.11</c:v>
                </c:pt>
                <c:pt idx="1143">
                  <c:v>9.14</c:v>
                </c:pt>
                <c:pt idx="1144">
                  <c:v>9.17</c:v>
                </c:pt>
                <c:pt idx="1145">
                  <c:v>9.2100000000000009</c:v>
                </c:pt>
                <c:pt idx="1146">
                  <c:v>9.25</c:v>
                </c:pt>
                <c:pt idx="1147">
                  <c:v>9.2799999999999994</c:v>
                </c:pt>
                <c:pt idx="1148">
                  <c:v>9.31</c:v>
                </c:pt>
                <c:pt idx="1149">
                  <c:v>9.34</c:v>
                </c:pt>
                <c:pt idx="1150">
                  <c:v>9.3699999999999992</c:v>
                </c:pt>
                <c:pt idx="1151">
                  <c:v>9.4</c:v>
                </c:pt>
                <c:pt idx="1152">
                  <c:v>9.44</c:v>
                </c:pt>
                <c:pt idx="1153">
                  <c:v>9.4600000000000009</c:v>
                </c:pt>
                <c:pt idx="1154">
                  <c:v>9.49</c:v>
                </c:pt>
                <c:pt idx="1155">
                  <c:v>9.52</c:v>
                </c:pt>
                <c:pt idx="1156">
                  <c:v>9.5500000000000007</c:v>
                </c:pt>
                <c:pt idx="1157">
                  <c:v>9.57</c:v>
                </c:pt>
                <c:pt idx="1158">
                  <c:v>9.6</c:v>
                </c:pt>
                <c:pt idx="1159">
                  <c:v>9.6300000000000008</c:v>
                </c:pt>
                <c:pt idx="1160">
                  <c:v>9.66</c:v>
                </c:pt>
                <c:pt idx="1161">
                  <c:v>9.68</c:v>
                </c:pt>
                <c:pt idx="1162">
                  <c:v>9.7100000000000009</c:v>
                </c:pt>
                <c:pt idx="1163">
                  <c:v>9.74</c:v>
                </c:pt>
                <c:pt idx="1164">
                  <c:v>9.76</c:v>
                </c:pt>
                <c:pt idx="1165">
                  <c:v>9.7799999999999994</c:v>
                </c:pt>
                <c:pt idx="1166">
                  <c:v>9.81</c:v>
                </c:pt>
                <c:pt idx="1167">
                  <c:v>9.83</c:v>
                </c:pt>
                <c:pt idx="1168">
                  <c:v>9.8699999999999992</c:v>
                </c:pt>
                <c:pt idx="1169">
                  <c:v>9.8800000000000008</c:v>
                </c:pt>
                <c:pt idx="1170">
                  <c:v>9.91</c:v>
                </c:pt>
                <c:pt idx="1171">
                  <c:v>9.92</c:v>
                </c:pt>
                <c:pt idx="1172">
                  <c:v>9.94</c:v>
                </c:pt>
                <c:pt idx="1173">
                  <c:v>9.9700000000000006</c:v>
                </c:pt>
                <c:pt idx="1174">
                  <c:v>9.99</c:v>
                </c:pt>
                <c:pt idx="1175">
                  <c:v>10.01</c:v>
                </c:pt>
                <c:pt idx="1176">
                  <c:v>10.039999999999999</c:v>
                </c:pt>
                <c:pt idx="1177">
                  <c:v>10.050000000000001</c:v>
                </c:pt>
                <c:pt idx="1178">
                  <c:v>10.08</c:v>
                </c:pt>
                <c:pt idx="1179">
                  <c:v>10.1</c:v>
                </c:pt>
                <c:pt idx="1180">
                  <c:v>10.11</c:v>
                </c:pt>
                <c:pt idx="1181">
                  <c:v>10.119999999999999</c:v>
                </c:pt>
                <c:pt idx="1182">
                  <c:v>10.14</c:v>
                </c:pt>
                <c:pt idx="1183">
                  <c:v>10.16</c:v>
                </c:pt>
                <c:pt idx="1184">
                  <c:v>10.17</c:v>
                </c:pt>
                <c:pt idx="1185">
                  <c:v>10.19</c:v>
                </c:pt>
                <c:pt idx="1186">
                  <c:v>10.199999999999999</c:v>
                </c:pt>
                <c:pt idx="1187">
                  <c:v>10.220000000000001</c:v>
                </c:pt>
                <c:pt idx="1188">
                  <c:v>10.23</c:v>
                </c:pt>
                <c:pt idx="1189">
                  <c:v>10.25</c:v>
                </c:pt>
                <c:pt idx="1190">
                  <c:v>10.27</c:v>
                </c:pt>
                <c:pt idx="1191">
                  <c:v>10.27</c:v>
                </c:pt>
                <c:pt idx="1192">
                  <c:v>10.29</c:v>
                </c:pt>
                <c:pt idx="1193">
                  <c:v>10.31</c:v>
                </c:pt>
                <c:pt idx="1194">
                  <c:v>10.32</c:v>
                </c:pt>
                <c:pt idx="1195">
                  <c:v>10.32</c:v>
                </c:pt>
                <c:pt idx="1196">
                  <c:v>10.34</c:v>
                </c:pt>
                <c:pt idx="1197">
                  <c:v>10.35</c:v>
                </c:pt>
                <c:pt idx="1198">
                  <c:v>10.36</c:v>
                </c:pt>
                <c:pt idx="1199">
                  <c:v>10.38</c:v>
                </c:pt>
                <c:pt idx="1200">
                  <c:v>10.39</c:v>
                </c:pt>
                <c:pt idx="1201">
                  <c:v>10.4</c:v>
                </c:pt>
                <c:pt idx="1202">
                  <c:v>10.4</c:v>
                </c:pt>
                <c:pt idx="1203">
                  <c:v>10.41</c:v>
                </c:pt>
                <c:pt idx="1204">
                  <c:v>10.42</c:v>
                </c:pt>
                <c:pt idx="1205">
                  <c:v>10.43</c:v>
                </c:pt>
                <c:pt idx="1206">
                  <c:v>10.44</c:v>
                </c:pt>
                <c:pt idx="1207">
                  <c:v>10.45</c:v>
                </c:pt>
                <c:pt idx="1208">
                  <c:v>10.46</c:v>
                </c:pt>
                <c:pt idx="1209">
                  <c:v>10.46</c:v>
                </c:pt>
                <c:pt idx="1210">
                  <c:v>10.47</c:v>
                </c:pt>
                <c:pt idx="1211">
                  <c:v>10.48</c:v>
                </c:pt>
                <c:pt idx="1212">
                  <c:v>10.49</c:v>
                </c:pt>
                <c:pt idx="1213">
                  <c:v>10.5</c:v>
                </c:pt>
                <c:pt idx="1214">
                  <c:v>10.51</c:v>
                </c:pt>
                <c:pt idx="1215">
                  <c:v>10.52</c:v>
                </c:pt>
                <c:pt idx="1216">
                  <c:v>10.52</c:v>
                </c:pt>
                <c:pt idx="1217">
                  <c:v>10.53</c:v>
                </c:pt>
                <c:pt idx="1218">
                  <c:v>10.53</c:v>
                </c:pt>
                <c:pt idx="1219">
                  <c:v>10.53</c:v>
                </c:pt>
                <c:pt idx="1220">
                  <c:v>10.53</c:v>
                </c:pt>
                <c:pt idx="1221">
                  <c:v>10.54</c:v>
                </c:pt>
                <c:pt idx="1222">
                  <c:v>10.54</c:v>
                </c:pt>
                <c:pt idx="1223">
                  <c:v>10.55</c:v>
                </c:pt>
                <c:pt idx="1224">
                  <c:v>10.55</c:v>
                </c:pt>
                <c:pt idx="1225">
                  <c:v>10.56</c:v>
                </c:pt>
                <c:pt idx="1226">
                  <c:v>10.56</c:v>
                </c:pt>
                <c:pt idx="1227">
                  <c:v>10.57</c:v>
                </c:pt>
                <c:pt idx="1228">
                  <c:v>10.57</c:v>
                </c:pt>
                <c:pt idx="1229">
                  <c:v>10.58</c:v>
                </c:pt>
                <c:pt idx="1230">
                  <c:v>10.59</c:v>
                </c:pt>
                <c:pt idx="1231">
                  <c:v>10.59</c:v>
                </c:pt>
                <c:pt idx="1232">
                  <c:v>10.59</c:v>
                </c:pt>
                <c:pt idx="1233">
                  <c:v>10.6</c:v>
                </c:pt>
                <c:pt idx="1234">
                  <c:v>10.6</c:v>
                </c:pt>
                <c:pt idx="1235">
                  <c:v>10.61</c:v>
                </c:pt>
                <c:pt idx="1236">
                  <c:v>10.61</c:v>
                </c:pt>
                <c:pt idx="1237">
                  <c:v>10.62</c:v>
                </c:pt>
                <c:pt idx="1238">
                  <c:v>10.62</c:v>
                </c:pt>
                <c:pt idx="1239">
                  <c:v>10.62</c:v>
                </c:pt>
                <c:pt idx="1240">
                  <c:v>10.62</c:v>
                </c:pt>
                <c:pt idx="1241">
                  <c:v>10.62</c:v>
                </c:pt>
                <c:pt idx="1242">
                  <c:v>10.63</c:v>
                </c:pt>
                <c:pt idx="1243">
                  <c:v>10.63</c:v>
                </c:pt>
                <c:pt idx="1244">
                  <c:v>10.63</c:v>
                </c:pt>
                <c:pt idx="1245">
                  <c:v>10.64</c:v>
                </c:pt>
                <c:pt idx="1246">
                  <c:v>10.64</c:v>
                </c:pt>
                <c:pt idx="1247">
                  <c:v>10.64</c:v>
                </c:pt>
                <c:pt idx="1248">
                  <c:v>10.64</c:v>
                </c:pt>
                <c:pt idx="1249">
                  <c:v>10.64</c:v>
                </c:pt>
                <c:pt idx="1250">
                  <c:v>10.64</c:v>
                </c:pt>
                <c:pt idx="1251">
                  <c:v>10.65</c:v>
                </c:pt>
                <c:pt idx="1252">
                  <c:v>10.65</c:v>
                </c:pt>
                <c:pt idx="1253">
                  <c:v>10.66</c:v>
                </c:pt>
                <c:pt idx="1254">
                  <c:v>10.66</c:v>
                </c:pt>
                <c:pt idx="1255">
                  <c:v>10.66</c:v>
                </c:pt>
                <c:pt idx="1256">
                  <c:v>10.66</c:v>
                </c:pt>
                <c:pt idx="1257">
                  <c:v>10.66</c:v>
                </c:pt>
                <c:pt idx="1258">
                  <c:v>10.67</c:v>
                </c:pt>
                <c:pt idx="1259">
                  <c:v>10.67</c:v>
                </c:pt>
                <c:pt idx="1260">
                  <c:v>10.67</c:v>
                </c:pt>
                <c:pt idx="1261">
                  <c:v>10.68</c:v>
                </c:pt>
                <c:pt idx="1262">
                  <c:v>10.68</c:v>
                </c:pt>
                <c:pt idx="1263">
                  <c:v>10.68</c:v>
                </c:pt>
                <c:pt idx="1264">
                  <c:v>10.68</c:v>
                </c:pt>
                <c:pt idx="1265">
                  <c:v>10.68</c:v>
                </c:pt>
                <c:pt idx="1266">
                  <c:v>10.69</c:v>
                </c:pt>
                <c:pt idx="1267">
                  <c:v>10.69</c:v>
                </c:pt>
                <c:pt idx="1268">
                  <c:v>10.69</c:v>
                </c:pt>
                <c:pt idx="1269">
                  <c:v>10.7</c:v>
                </c:pt>
                <c:pt idx="1270">
                  <c:v>10.69</c:v>
                </c:pt>
                <c:pt idx="1271">
                  <c:v>10.7</c:v>
                </c:pt>
                <c:pt idx="1272">
                  <c:v>10.7</c:v>
                </c:pt>
                <c:pt idx="1273">
                  <c:v>10.7</c:v>
                </c:pt>
                <c:pt idx="1274">
                  <c:v>10.7</c:v>
                </c:pt>
                <c:pt idx="1275">
                  <c:v>10.71</c:v>
                </c:pt>
                <c:pt idx="1276">
                  <c:v>10.71</c:v>
                </c:pt>
                <c:pt idx="1277">
                  <c:v>10.71</c:v>
                </c:pt>
                <c:pt idx="1278">
                  <c:v>10.71</c:v>
                </c:pt>
                <c:pt idx="1279">
                  <c:v>10.71</c:v>
                </c:pt>
                <c:pt idx="1280">
                  <c:v>10.71</c:v>
                </c:pt>
                <c:pt idx="1281">
                  <c:v>10.71</c:v>
                </c:pt>
                <c:pt idx="1282">
                  <c:v>10.72</c:v>
                </c:pt>
                <c:pt idx="1283">
                  <c:v>10.72</c:v>
                </c:pt>
                <c:pt idx="1284">
                  <c:v>10.72</c:v>
                </c:pt>
                <c:pt idx="1285">
                  <c:v>10.72</c:v>
                </c:pt>
                <c:pt idx="1286">
                  <c:v>10.72</c:v>
                </c:pt>
                <c:pt idx="1287">
                  <c:v>10.73</c:v>
                </c:pt>
                <c:pt idx="1288">
                  <c:v>10.73</c:v>
                </c:pt>
                <c:pt idx="1289">
                  <c:v>10.73</c:v>
                </c:pt>
                <c:pt idx="1290">
                  <c:v>10.73</c:v>
                </c:pt>
                <c:pt idx="1291">
                  <c:v>10.73</c:v>
                </c:pt>
                <c:pt idx="1292">
                  <c:v>10.73</c:v>
                </c:pt>
                <c:pt idx="1293">
                  <c:v>10.74</c:v>
                </c:pt>
                <c:pt idx="1294">
                  <c:v>10.74</c:v>
                </c:pt>
                <c:pt idx="1295">
                  <c:v>10.74</c:v>
                </c:pt>
                <c:pt idx="1296">
                  <c:v>10.74</c:v>
                </c:pt>
                <c:pt idx="1297">
                  <c:v>10.74</c:v>
                </c:pt>
                <c:pt idx="1298">
                  <c:v>10.75</c:v>
                </c:pt>
                <c:pt idx="1299">
                  <c:v>10.75</c:v>
                </c:pt>
                <c:pt idx="1300">
                  <c:v>10.75</c:v>
                </c:pt>
                <c:pt idx="1301">
                  <c:v>10.75</c:v>
                </c:pt>
                <c:pt idx="1302">
                  <c:v>10.75</c:v>
                </c:pt>
                <c:pt idx="1303">
                  <c:v>10.75</c:v>
                </c:pt>
                <c:pt idx="1304">
                  <c:v>10.75</c:v>
                </c:pt>
                <c:pt idx="1305">
                  <c:v>10.75</c:v>
                </c:pt>
                <c:pt idx="1306">
                  <c:v>10.75</c:v>
                </c:pt>
                <c:pt idx="1307">
                  <c:v>10.75</c:v>
                </c:pt>
                <c:pt idx="1308">
                  <c:v>10.76</c:v>
                </c:pt>
                <c:pt idx="1309">
                  <c:v>10.76</c:v>
                </c:pt>
                <c:pt idx="1310">
                  <c:v>10.76</c:v>
                </c:pt>
                <c:pt idx="1311">
                  <c:v>10.77</c:v>
                </c:pt>
                <c:pt idx="1312">
                  <c:v>10.77</c:v>
                </c:pt>
                <c:pt idx="1313">
                  <c:v>10.77</c:v>
                </c:pt>
                <c:pt idx="1314">
                  <c:v>10.77</c:v>
                </c:pt>
                <c:pt idx="1315">
                  <c:v>10.78</c:v>
                </c:pt>
                <c:pt idx="1316">
                  <c:v>10.78</c:v>
                </c:pt>
                <c:pt idx="1317">
                  <c:v>10.78</c:v>
                </c:pt>
                <c:pt idx="1318">
                  <c:v>10.78</c:v>
                </c:pt>
                <c:pt idx="1319">
                  <c:v>10.78</c:v>
                </c:pt>
                <c:pt idx="1320">
                  <c:v>10.79</c:v>
                </c:pt>
                <c:pt idx="1321">
                  <c:v>10.79</c:v>
                </c:pt>
                <c:pt idx="1322">
                  <c:v>10.79</c:v>
                </c:pt>
                <c:pt idx="1323">
                  <c:v>10.78</c:v>
                </c:pt>
                <c:pt idx="1324">
                  <c:v>10.79</c:v>
                </c:pt>
                <c:pt idx="1325">
                  <c:v>10.79</c:v>
                </c:pt>
                <c:pt idx="1326">
                  <c:v>10.79</c:v>
                </c:pt>
                <c:pt idx="1327">
                  <c:v>10.79</c:v>
                </c:pt>
                <c:pt idx="1328">
                  <c:v>10.79</c:v>
                </c:pt>
                <c:pt idx="1329">
                  <c:v>10.8</c:v>
                </c:pt>
                <c:pt idx="1330">
                  <c:v>10.8</c:v>
                </c:pt>
                <c:pt idx="1331">
                  <c:v>10.8</c:v>
                </c:pt>
                <c:pt idx="1332">
                  <c:v>10.8</c:v>
                </c:pt>
                <c:pt idx="1333">
                  <c:v>10.8</c:v>
                </c:pt>
                <c:pt idx="1334">
                  <c:v>10.81</c:v>
                </c:pt>
                <c:pt idx="1335">
                  <c:v>10.81</c:v>
                </c:pt>
                <c:pt idx="1336">
                  <c:v>10.81</c:v>
                </c:pt>
                <c:pt idx="1337">
                  <c:v>10.81</c:v>
                </c:pt>
                <c:pt idx="1338">
                  <c:v>10.81</c:v>
                </c:pt>
                <c:pt idx="1339">
                  <c:v>10.82</c:v>
                </c:pt>
                <c:pt idx="1340">
                  <c:v>10.81</c:v>
                </c:pt>
                <c:pt idx="1341">
                  <c:v>10.81</c:v>
                </c:pt>
                <c:pt idx="1342">
                  <c:v>10.82</c:v>
                </c:pt>
                <c:pt idx="1343">
                  <c:v>10.82</c:v>
                </c:pt>
                <c:pt idx="1344">
                  <c:v>10.82</c:v>
                </c:pt>
                <c:pt idx="1345">
                  <c:v>10.82</c:v>
                </c:pt>
                <c:pt idx="1346">
                  <c:v>10.82</c:v>
                </c:pt>
                <c:pt idx="1347">
                  <c:v>10.83</c:v>
                </c:pt>
                <c:pt idx="1348">
                  <c:v>10.82</c:v>
                </c:pt>
                <c:pt idx="1349">
                  <c:v>10.84</c:v>
                </c:pt>
                <c:pt idx="1350">
                  <c:v>10.83</c:v>
                </c:pt>
                <c:pt idx="1351">
                  <c:v>10.83</c:v>
                </c:pt>
                <c:pt idx="1352">
                  <c:v>10.83</c:v>
                </c:pt>
                <c:pt idx="1353">
                  <c:v>10.83</c:v>
                </c:pt>
                <c:pt idx="1354">
                  <c:v>10.83</c:v>
                </c:pt>
                <c:pt idx="1355">
                  <c:v>10.83</c:v>
                </c:pt>
                <c:pt idx="1356">
                  <c:v>10.84</c:v>
                </c:pt>
                <c:pt idx="1357">
                  <c:v>10.84</c:v>
                </c:pt>
                <c:pt idx="1358">
                  <c:v>10.83</c:v>
                </c:pt>
                <c:pt idx="1359">
                  <c:v>10.84</c:v>
                </c:pt>
                <c:pt idx="1360">
                  <c:v>10.85</c:v>
                </c:pt>
                <c:pt idx="1361">
                  <c:v>10.84</c:v>
                </c:pt>
                <c:pt idx="1362">
                  <c:v>10.84</c:v>
                </c:pt>
                <c:pt idx="1363">
                  <c:v>10.85</c:v>
                </c:pt>
                <c:pt idx="1364">
                  <c:v>10.84</c:v>
                </c:pt>
                <c:pt idx="1365">
                  <c:v>10.85</c:v>
                </c:pt>
                <c:pt idx="1366">
                  <c:v>10.85</c:v>
                </c:pt>
                <c:pt idx="1367">
                  <c:v>10.85</c:v>
                </c:pt>
                <c:pt idx="1368">
                  <c:v>10.85</c:v>
                </c:pt>
                <c:pt idx="1369">
                  <c:v>10.85</c:v>
                </c:pt>
                <c:pt idx="1370">
                  <c:v>10.86</c:v>
                </c:pt>
                <c:pt idx="1371">
                  <c:v>10.85</c:v>
                </c:pt>
                <c:pt idx="1372">
                  <c:v>10.85</c:v>
                </c:pt>
                <c:pt idx="1373">
                  <c:v>10.85</c:v>
                </c:pt>
                <c:pt idx="1374">
                  <c:v>10.85</c:v>
                </c:pt>
                <c:pt idx="1375">
                  <c:v>10.86</c:v>
                </c:pt>
                <c:pt idx="1376">
                  <c:v>10.85</c:v>
                </c:pt>
                <c:pt idx="1377">
                  <c:v>10.86</c:v>
                </c:pt>
                <c:pt idx="1378">
                  <c:v>10.86</c:v>
                </c:pt>
                <c:pt idx="1379">
                  <c:v>10.85</c:v>
                </c:pt>
                <c:pt idx="1380">
                  <c:v>10.86</c:v>
                </c:pt>
                <c:pt idx="1381">
                  <c:v>10.86</c:v>
                </c:pt>
                <c:pt idx="1382">
                  <c:v>10.86</c:v>
                </c:pt>
                <c:pt idx="1383">
                  <c:v>10.86</c:v>
                </c:pt>
                <c:pt idx="1384">
                  <c:v>10.87</c:v>
                </c:pt>
                <c:pt idx="1385">
                  <c:v>10.87</c:v>
                </c:pt>
                <c:pt idx="1386">
                  <c:v>10.87</c:v>
                </c:pt>
                <c:pt idx="1387">
                  <c:v>10.87</c:v>
                </c:pt>
                <c:pt idx="1388">
                  <c:v>10.87</c:v>
                </c:pt>
                <c:pt idx="1389">
                  <c:v>10.88</c:v>
                </c:pt>
                <c:pt idx="1390">
                  <c:v>10.87</c:v>
                </c:pt>
                <c:pt idx="1391">
                  <c:v>10.88</c:v>
                </c:pt>
                <c:pt idx="1392">
                  <c:v>10.88</c:v>
                </c:pt>
                <c:pt idx="1393">
                  <c:v>10.87</c:v>
                </c:pt>
                <c:pt idx="1394">
                  <c:v>10.87</c:v>
                </c:pt>
                <c:pt idx="1395">
                  <c:v>10.87</c:v>
                </c:pt>
                <c:pt idx="1396">
                  <c:v>10.88</c:v>
                </c:pt>
                <c:pt idx="1397">
                  <c:v>10.88</c:v>
                </c:pt>
                <c:pt idx="1398">
                  <c:v>10.88</c:v>
                </c:pt>
                <c:pt idx="1399">
                  <c:v>10.89</c:v>
                </c:pt>
                <c:pt idx="1400">
                  <c:v>10.88</c:v>
                </c:pt>
                <c:pt idx="1401">
                  <c:v>10.88</c:v>
                </c:pt>
                <c:pt idx="1402">
                  <c:v>10.89</c:v>
                </c:pt>
                <c:pt idx="1403">
                  <c:v>10.89</c:v>
                </c:pt>
                <c:pt idx="1404">
                  <c:v>10.89</c:v>
                </c:pt>
                <c:pt idx="1405">
                  <c:v>10.89</c:v>
                </c:pt>
                <c:pt idx="1406">
                  <c:v>10.89</c:v>
                </c:pt>
                <c:pt idx="1407">
                  <c:v>10.89</c:v>
                </c:pt>
                <c:pt idx="1408">
                  <c:v>10.9</c:v>
                </c:pt>
                <c:pt idx="1409">
                  <c:v>10.9</c:v>
                </c:pt>
                <c:pt idx="1410">
                  <c:v>10.9</c:v>
                </c:pt>
                <c:pt idx="1411">
                  <c:v>10.89</c:v>
                </c:pt>
                <c:pt idx="1412">
                  <c:v>10.9</c:v>
                </c:pt>
                <c:pt idx="1413">
                  <c:v>10.89</c:v>
                </c:pt>
                <c:pt idx="1414">
                  <c:v>10.9</c:v>
                </c:pt>
                <c:pt idx="1415">
                  <c:v>10.9</c:v>
                </c:pt>
                <c:pt idx="1416">
                  <c:v>10.89</c:v>
                </c:pt>
                <c:pt idx="1417">
                  <c:v>10.9</c:v>
                </c:pt>
                <c:pt idx="1418">
                  <c:v>10.9</c:v>
                </c:pt>
                <c:pt idx="1419">
                  <c:v>10.9</c:v>
                </c:pt>
                <c:pt idx="1420">
                  <c:v>10.9</c:v>
                </c:pt>
                <c:pt idx="1421">
                  <c:v>10.9</c:v>
                </c:pt>
                <c:pt idx="1422">
                  <c:v>10.9</c:v>
                </c:pt>
                <c:pt idx="1423">
                  <c:v>10.9</c:v>
                </c:pt>
                <c:pt idx="1424">
                  <c:v>10.9</c:v>
                </c:pt>
                <c:pt idx="1425">
                  <c:v>10.91</c:v>
                </c:pt>
                <c:pt idx="1426">
                  <c:v>10.91</c:v>
                </c:pt>
                <c:pt idx="1427">
                  <c:v>10.91</c:v>
                </c:pt>
                <c:pt idx="1428">
                  <c:v>10.91</c:v>
                </c:pt>
                <c:pt idx="1429">
                  <c:v>10.91</c:v>
                </c:pt>
                <c:pt idx="1430">
                  <c:v>10.91</c:v>
                </c:pt>
                <c:pt idx="1431">
                  <c:v>10.92</c:v>
                </c:pt>
                <c:pt idx="1432">
                  <c:v>10.91</c:v>
                </c:pt>
                <c:pt idx="1433">
                  <c:v>10.92</c:v>
                </c:pt>
                <c:pt idx="1434">
                  <c:v>10.91</c:v>
                </c:pt>
                <c:pt idx="1435">
                  <c:v>10.91</c:v>
                </c:pt>
                <c:pt idx="1436">
                  <c:v>10.92</c:v>
                </c:pt>
                <c:pt idx="1437">
                  <c:v>10.92</c:v>
                </c:pt>
                <c:pt idx="1438">
                  <c:v>10.92</c:v>
                </c:pt>
                <c:pt idx="1439">
                  <c:v>10.93</c:v>
                </c:pt>
                <c:pt idx="1440">
                  <c:v>10.92</c:v>
                </c:pt>
                <c:pt idx="1441">
                  <c:v>10.92</c:v>
                </c:pt>
                <c:pt idx="1442">
                  <c:v>10.92</c:v>
                </c:pt>
                <c:pt idx="1443">
                  <c:v>10.92</c:v>
                </c:pt>
                <c:pt idx="1444">
                  <c:v>10.92</c:v>
                </c:pt>
                <c:pt idx="1445">
                  <c:v>10.93</c:v>
                </c:pt>
                <c:pt idx="1446">
                  <c:v>10.92</c:v>
                </c:pt>
                <c:pt idx="1447">
                  <c:v>10.92</c:v>
                </c:pt>
                <c:pt idx="1448">
                  <c:v>10.92</c:v>
                </c:pt>
                <c:pt idx="1449">
                  <c:v>10.93</c:v>
                </c:pt>
                <c:pt idx="1450">
                  <c:v>10.93</c:v>
                </c:pt>
                <c:pt idx="1451">
                  <c:v>10.93</c:v>
                </c:pt>
                <c:pt idx="1452">
                  <c:v>10.93</c:v>
                </c:pt>
                <c:pt idx="1453">
                  <c:v>10.93</c:v>
                </c:pt>
                <c:pt idx="1454">
                  <c:v>10.93</c:v>
                </c:pt>
                <c:pt idx="1455">
                  <c:v>10.93</c:v>
                </c:pt>
                <c:pt idx="1456">
                  <c:v>10.93</c:v>
                </c:pt>
                <c:pt idx="1457">
                  <c:v>10.94</c:v>
                </c:pt>
                <c:pt idx="1458">
                  <c:v>10.94</c:v>
                </c:pt>
                <c:pt idx="1459">
                  <c:v>10.94</c:v>
                </c:pt>
                <c:pt idx="1460">
                  <c:v>10.93</c:v>
                </c:pt>
                <c:pt idx="1461">
                  <c:v>10.93</c:v>
                </c:pt>
                <c:pt idx="1462">
                  <c:v>10.94</c:v>
                </c:pt>
                <c:pt idx="1463">
                  <c:v>10.93</c:v>
                </c:pt>
                <c:pt idx="1464">
                  <c:v>10.94</c:v>
                </c:pt>
                <c:pt idx="1465">
                  <c:v>10.94</c:v>
                </c:pt>
                <c:pt idx="1466">
                  <c:v>10.94</c:v>
                </c:pt>
                <c:pt idx="1467">
                  <c:v>10.94</c:v>
                </c:pt>
                <c:pt idx="1468">
                  <c:v>10.94</c:v>
                </c:pt>
                <c:pt idx="1469">
                  <c:v>10.95</c:v>
                </c:pt>
                <c:pt idx="1470">
                  <c:v>10.94</c:v>
                </c:pt>
                <c:pt idx="1471">
                  <c:v>10.95</c:v>
                </c:pt>
                <c:pt idx="1472">
                  <c:v>10.95</c:v>
                </c:pt>
                <c:pt idx="1473">
                  <c:v>10.95</c:v>
                </c:pt>
                <c:pt idx="1474">
                  <c:v>10.95</c:v>
                </c:pt>
                <c:pt idx="1475">
                  <c:v>10.95</c:v>
                </c:pt>
                <c:pt idx="1476">
                  <c:v>10.95</c:v>
                </c:pt>
                <c:pt idx="1477">
                  <c:v>10.95</c:v>
                </c:pt>
                <c:pt idx="1478">
                  <c:v>10.96</c:v>
                </c:pt>
                <c:pt idx="1479">
                  <c:v>10.96</c:v>
                </c:pt>
                <c:pt idx="1480">
                  <c:v>10.96</c:v>
                </c:pt>
                <c:pt idx="1481">
                  <c:v>10.96</c:v>
                </c:pt>
                <c:pt idx="1482">
                  <c:v>10.96</c:v>
                </c:pt>
                <c:pt idx="1483">
                  <c:v>10.96</c:v>
                </c:pt>
                <c:pt idx="1484">
                  <c:v>10.96</c:v>
                </c:pt>
                <c:pt idx="1485">
                  <c:v>10.96</c:v>
                </c:pt>
                <c:pt idx="1486">
                  <c:v>10.96</c:v>
                </c:pt>
                <c:pt idx="1487">
                  <c:v>10.96</c:v>
                </c:pt>
                <c:pt idx="1488">
                  <c:v>10.96</c:v>
                </c:pt>
                <c:pt idx="1489">
                  <c:v>10.96</c:v>
                </c:pt>
                <c:pt idx="1490">
                  <c:v>10.96</c:v>
                </c:pt>
                <c:pt idx="1491">
                  <c:v>10.96</c:v>
                </c:pt>
                <c:pt idx="1492">
                  <c:v>10.96</c:v>
                </c:pt>
                <c:pt idx="1493">
                  <c:v>10.96</c:v>
                </c:pt>
                <c:pt idx="1494">
                  <c:v>10.96</c:v>
                </c:pt>
                <c:pt idx="1495">
                  <c:v>10.96</c:v>
                </c:pt>
                <c:pt idx="1496">
                  <c:v>10.96</c:v>
                </c:pt>
                <c:pt idx="1497">
                  <c:v>10.96</c:v>
                </c:pt>
                <c:pt idx="1498">
                  <c:v>10.96</c:v>
                </c:pt>
                <c:pt idx="1499">
                  <c:v>10.96</c:v>
                </c:pt>
                <c:pt idx="1500">
                  <c:v>10.97</c:v>
                </c:pt>
                <c:pt idx="1501">
                  <c:v>10.97</c:v>
                </c:pt>
                <c:pt idx="1502">
                  <c:v>10.96</c:v>
                </c:pt>
                <c:pt idx="1503">
                  <c:v>10.97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04D-4F7E-BB07-A4E3FADB3D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2668848"/>
        <c:axId val="1"/>
      </c:scatterChart>
      <c:scatterChart>
        <c:scatterStyle val="lineMarker"/>
        <c:varyColors val="0"/>
        <c:ser>
          <c:idx val="1"/>
          <c:order val="1"/>
          <c:spPr>
            <a:ln w="3175">
              <a:solidFill>
                <a:srgbClr val="FF0000"/>
              </a:solidFill>
              <a:prstDash val="solid"/>
            </a:ln>
          </c:spPr>
          <c:marker>
            <c:symbol val="none"/>
          </c:marker>
          <c:dPt>
            <c:idx val="1175"/>
            <c:bubble3D val="0"/>
            <c:extLst>
              <c:ext xmlns:c16="http://schemas.microsoft.com/office/drawing/2014/chart" uri="{C3380CC4-5D6E-409C-BE32-E72D297353CC}">
                <c16:uniqueId val="{00000001-B04D-4F7E-BB07-A4E3FADB3DAC}"/>
              </c:ext>
            </c:extLst>
          </c:dPt>
          <c:xVal>
            <c:numRef>
              <c:f>Replotted!$A$2:$A$1505</c:f>
              <c:numCache>
                <c:formatCode>General</c:formatCode>
                <c:ptCount val="1504"/>
                <c:pt idx="0">
                  <c:v>0</c:v>
                </c:pt>
                <c:pt idx="1">
                  <c:v>0.03</c:v>
                </c:pt>
                <c:pt idx="2">
                  <c:v>7.0000000000000007E-2</c:v>
                </c:pt>
                <c:pt idx="3">
                  <c:v>0.1</c:v>
                </c:pt>
                <c:pt idx="4">
                  <c:v>0.14000000000000001</c:v>
                </c:pt>
                <c:pt idx="5">
                  <c:v>0.17</c:v>
                </c:pt>
                <c:pt idx="6">
                  <c:v>0.21</c:v>
                </c:pt>
                <c:pt idx="7">
                  <c:v>0.24</c:v>
                </c:pt>
                <c:pt idx="8">
                  <c:v>0.28000000000000003</c:v>
                </c:pt>
                <c:pt idx="9">
                  <c:v>0.31</c:v>
                </c:pt>
                <c:pt idx="10">
                  <c:v>0.35</c:v>
                </c:pt>
                <c:pt idx="11">
                  <c:v>0.38</c:v>
                </c:pt>
                <c:pt idx="12">
                  <c:v>0.42</c:v>
                </c:pt>
                <c:pt idx="13">
                  <c:v>0.45</c:v>
                </c:pt>
                <c:pt idx="14">
                  <c:v>0.49</c:v>
                </c:pt>
                <c:pt idx="15">
                  <c:v>0.52</c:v>
                </c:pt>
                <c:pt idx="16">
                  <c:v>0.56000000000000005</c:v>
                </c:pt>
                <c:pt idx="17">
                  <c:v>0.59</c:v>
                </c:pt>
                <c:pt idx="18">
                  <c:v>0.62</c:v>
                </c:pt>
                <c:pt idx="19">
                  <c:v>0.66</c:v>
                </c:pt>
                <c:pt idx="20">
                  <c:v>0.69</c:v>
                </c:pt>
                <c:pt idx="21">
                  <c:v>0.73</c:v>
                </c:pt>
                <c:pt idx="22">
                  <c:v>0.76</c:v>
                </c:pt>
                <c:pt idx="23">
                  <c:v>0.8</c:v>
                </c:pt>
                <c:pt idx="24">
                  <c:v>0.83</c:v>
                </c:pt>
                <c:pt idx="25">
                  <c:v>0.87</c:v>
                </c:pt>
                <c:pt idx="26">
                  <c:v>0.9</c:v>
                </c:pt>
                <c:pt idx="27">
                  <c:v>0.94</c:v>
                </c:pt>
                <c:pt idx="28">
                  <c:v>0.97</c:v>
                </c:pt>
                <c:pt idx="29">
                  <c:v>1.01</c:v>
                </c:pt>
                <c:pt idx="30">
                  <c:v>1.04</c:v>
                </c:pt>
                <c:pt idx="31">
                  <c:v>1.08</c:v>
                </c:pt>
                <c:pt idx="32">
                  <c:v>1.1100000000000001</c:v>
                </c:pt>
                <c:pt idx="33">
                  <c:v>1.1499999999999999</c:v>
                </c:pt>
                <c:pt idx="34">
                  <c:v>1.18</c:v>
                </c:pt>
                <c:pt idx="35">
                  <c:v>1.22</c:v>
                </c:pt>
                <c:pt idx="36">
                  <c:v>1.25</c:v>
                </c:pt>
                <c:pt idx="37">
                  <c:v>1.28</c:v>
                </c:pt>
                <c:pt idx="38">
                  <c:v>1.32</c:v>
                </c:pt>
                <c:pt idx="39">
                  <c:v>1.35</c:v>
                </c:pt>
                <c:pt idx="40">
                  <c:v>1.39</c:v>
                </c:pt>
                <c:pt idx="41">
                  <c:v>1.42</c:v>
                </c:pt>
                <c:pt idx="42">
                  <c:v>1.46</c:v>
                </c:pt>
                <c:pt idx="43">
                  <c:v>1.49</c:v>
                </c:pt>
                <c:pt idx="44">
                  <c:v>1.53</c:v>
                </c:pt>
                <c:pt idx="45">
                  <c:v>1.56</c:v>
                </c:pt>
                <c:pt idx="46">
                  <c:v>1.6</c:v>
                </c:pt>
                <c:pt idx="47">
                  <c:v>1.63</c:v>
                </c:pt>
                <c:pt idx="48">
                  <c:v>1.67</c:v>
                </c:pt>
                <c:pt idx="49">
                  <c:v>1.7000000000000002</c:v>
                </c:pt>
                <c:pt idx="50">
                  <c:v>1.74</c:v>
                </c:pt>
                <c:pt idx="51">
                  <c:v>1.77</c:v>
                </c:pt>
                <c:pt idx="52">
                  <c:v>1.81</c:v>
                </c:pt>
                <c:pt idx="53">
                  <c:v>1.84</c:v>
                </c:pt>
                <c:pt idx="54">
                  <c:v>1.87</c:v>
                </c:pt>
                <c:pt idx="55">
                  <c:v>1.91</c:v>
                </c:pt>
                <c:pt idx="56">
                  <c:v>1.94</c:v>
                </c:pt>
                <c:pt idx="57">
                  <c:v>1.98</c:v>
                </c:pt>
                <c:pt idx="58">
                  <c:v>2.0099999999999998</c:v>
                </c:pt>
                <c:pt idx="59">
                  <c:v>2.0499999999999998</c:v>
                </c:pt>
                <c:pt idx="60">
                  <c:v>2.08</c:v>
                </c:pt>
                <c:pt idx="61">
                  <c:v>2.12</c:v>
                </c:pt>
                <c:pt idx="62">
                  <c:v>2.15</c:v>
                </c:pt>
                <c:pt idx="63">
                  <c:v>2.19</c:v>
                </c:pt>
                <c:pt idx="64">
                  <c:v>2.2200000000000002</c:v>
                </c:pt>
                <c:pt idx="65">
                  <c:v>2.2599999999999998</c:v>
                </c:pt>
                <c:pt idx="66">
                  <c:v>2.29</c:v>
                </c:pt>
                <c:pt idx="67">
                  <c:v>2.33</c:v>
                </c:pt>
                <c:pt idx="68">
                  <c:v>2.36</c:v>
                </c:pt>
                <c:pt idx="69">
                  <c:v>2.4</c:v>
                </c:pt>
                <c:pt idx="70">
                  <c:v>2.4300000000000002</c:v>
                </c:pt>
                <c:pt idx="71">
                  <c:v>2.46</c:v>
                </c:pt>
                <c:pt idx="72">
                  <c:v>2.5</c:v>
                </c:pt>
                <c:pt idx="73">
                  <c:v>2.5300000000000002</c:v>
                </c:pt>
                <c:pt idx="74">
                  <c:v>2.57</c:v>
                </c:pt>
                <c:pt idx="75">
                  <c:v>2.6</c:v>
                </c:pt>
                <c:pt idx="76">
                  <c:v>2.64</c:v>
                </c:pt>
                <c:pt idx="77">
                  <c:v>2.67</c:v>
                </c:pt>
                <c:pt idx="78">
                  <c:v>2.71</c:v>
                </c:pt>
                <c:pt idx="79">
                  <c:v>2.74</c:v>
                </c:pt>
                <c:pt idx="80">
                  <c:v>2.78</c:v>
                </c:pt>
                <c:pt idx="81">
                  <c:v>2.81</c:v>
                </c:pt>
                <c:pt idx="82">
                  <c:v>2.85</c:v>
                </c:pt>
                <c:pt idx="83">
                  <c:v>2.88</c:v>
                </c:pt>
                <c:pt idx="84">
                  <c:v>2.92</c:v>
                </c:pt>
                <c:pt idx="85">
                  <c:v>2.95</c:v>
                </c:pt>
                <c:pt idx="86">
                  <c:v>2.99</c:v>
                </c:pt>
                <c:pt idx="87">
                  <c:v>3.02</c:v>
                </c:pt>
                <c:pt idx="88">
                  <c:v>3.06</c:v>
                </c:pt>
                <c:pt idx="89">
                  <c:v>3.09</c:v>
                </c:pt>
                <c:pt idx="90">
                  <c:v>3.12</c:v>
                </c:pt>
                <c:pt idx="91">
                  <c:v>3.16</c:v>
                </c:pt>
                <c:pt idx="92">
                  <c:v>3.19</c:v>
                </c:pt>
                <c:pt idx="93">
                  <c:v>3.23</c:v>
                </c:pt>
                <c:pt idx="94">
                  <c:v>3.26</c:v>
                </c:pt>
                <c:pt idx="95">
                  <c:v>3.3</c:v>
                </c:pt>
                <c:pt idx="96">
                  <c:v>3.33</c:v>
                </c:pt>
                <c:pt idx="97">
                  <c:v>3.37</c:v>
                </c:pt>
                <c:pt idx="98">
                  <c:v>3.4</c:v>
                </c:pt>
                <c:pt idx="99">
                  <c:v>3.44</c:v>
                </c:pt>
                <c:pt idx="100">
                  <c:v>3.47</c:v>
                </c:pt>
                <c:pt idx="101">
                  <c:v>3.51</c:v>
                </c:pt>
                <c:pt idx="102">
                  <c:v>3.54</c:v>
                </c:pt>
                <c:pt idx="103">
                  <c:v>3.58</c:v>
                </c:pt>
                <c:pt idx="104">
                  <c:v>3.61</c:v>
                </c:pt>
                <c:pt idx="105">
                  <c:v>3.65</c:v>
                </c:pt>
                <c:pt idx="106">
                  <c:v>3.68</c:v>
                </c:pt>
                <c:pt idx="107">
                  <c:v>3.71</c:v>
                </c:pt>
                <c:pt idx="108">
                  <c:v>3.75</c:v>
                </c:pt>
                <c:pt idx="109">
                  <c:v>3.78</c:v>
                </c:pt>
                <c:pt idx="110">
                  <c:v>3.82</c:v>
                </c:pt>
                <c:pt idx="111">
                  <c:v>3.85</c:v>
                </c:pt>
                <c:pt idx="112">
                  <c:v>3.89</c:v>
                </c:pt>
                <c:pt idx="113">
                  <c:v>3.92</c:v>
                </c:pt>
                <c:pt idx="114">
                  <c:v>3.96</c:v>
                </c:pt>
                <c:pt idx="115">
                  <c:v>3.99</c:v>
                </c:pt>
                <c:pt idx="116">
                  <c:v>4.03</c:v>
                </c:pt>
                <c:pt idx="117">
                  <c:v>4.0599999999999996</c:v>
                </c:pt>
                <c:pt idx="118">
                  <c:v>4.0999999999999996</c:v>
                </c:pt>
                <c:pt idx="119">
                  <c:v>4.13</c:v>
                </c:pt>
                <c:pt idx="120">
                  <c:v>4.17</c:v>
                </c:pt>
                <c:pt idx="121">
                  <c:v>4.2</c:v>
                </c:pt>
                <c:pt idx="122">
                  <c:v>4.24</c:v>
                </c:pt>
                <c:pt idx="123">
                  <c:v>4.2699999999999996</c:v>
                </c:pt>
                <c:pt idx="124">
                  <c:v>4.3</c:v>
                </c:pt>
                <c:pt idx="125">
                  <c:v>4.34</c:v>
                </c:pt>
                <c:pt idx="126">
                  <c:v>4.37</c:v>
                </c:pt>
                <c:pt idx="127">
                  <c:v>4.41</c:v>
                </c:pt>
                <c:pt idx="128">
                  <c:v>4.4400000000000004</c:v>
                </c:pt>
                <c:pt idx="129">
                  <c:v>4.4800000000000004</c:v>
                </c:pt>
                <c:pt idx="130">
                  <c:v>4.51</c:v>
                </c:pt>
                <c:pt idx="131">
                  <c:v>4.55</c:v>
                </c:pt>
                <c:pt idx="132">
                  <c:v>4.58</c:v>
                </c:pt>
                <c:pt idx="133">
                  <c:v>4.62</c:v>
                </c:pt>
                <c:pt idx="134">
                  <c:v>4.6500000000000004</c:v>
                </c:pt>
                <c:pt idx="135">
                  <c:v>4.6900000000000004</c:v>
                </c:pt>
                <c:pt idx="136">
                  <c:v>4.72</c:v>
                </c:pt>
                <c:pt idx="137">
                  <c:v>4.76</c:v>
                </c:pt>
                <c:pt idx="138">
                  <c:v>4.79</c:v>
                </c:pt>
                <c:pt idx="139">
                  <c:v>4.83</c:v>
                </c:pt>
                <c:pt idx="140">
                  <c:v>4.8600000000000003</c:v>
                </c:pt>
                <c:pt idx="141">
                  <c:v>4.9000000000000004</c:v>
                </c:pt>
                <c:pt idx="142">
                  <c:v>4.93</c:v>
                </c:pt>
                <c:pt idx="143">
                  <c:v>4.96</c:v>
                </c:pt>
                <c:pt idx="144">
                  <c:v>5</c:v>
                </c:pt>
                <c:pt idx="145">
                  <c:v>5.03</c:v>
                </c:pt>
                <c:pt idx="146">
                  <c:v>5.07</c:v>
                </c:pt>
                <c:pt idx="147">
                  <c:v>5.0999999999999996</c:v>
                </c:pt>
                <c:pt idx="148">
                  <c:v>5.14</c:v>
                </c:pt>
                <c:pt idx="149">
                  <c:v>5.17</c:v>
                </c:pt>
                <c:pt idx="150">
                  <c:v>5.21</c:v>
                </c:pt>
                <c:pt idx="151">
                  <c:v>5.24</c:v>
                </c:pt>
                <c:pt idx="152">
                  <c:v>5.28</c:v>
                </c:pt>
                <c:pt idx="153">
                  <c:v>5.31</c:v>
                </c:pt>
                <c:pt idx="154">
                  <c:v>5.35</c:v>
                </c:pt>
                <c:pt idx="155">
                  <c:v>5.38</c:v>
                </c:pt>
                <c:pt idx="156">
                  <c:v>5.42</c:v>
                </c:pt>
                <c:pt idx="157">
                  <c:v>5.45</c:v>
                </c:pt>
                <c:pt idx="158">
                  <c:v>5.49</c:v>
                </c:pt>
                <c:pt idx="159">
                  <c:v>5.52</c:v>
                </c:pt>
                <c:pt idx="160">
                  <c:v>5.55</c:v>
                </c:pt>
                <c:pt idx="161">
                  <c:v>5.59</c:v>
                </c:pt>
                <c:pt idx="162">
                  <c:v>5.62</c:v>
                </c:pt>
                <c:pt idx="163">
                  <c:v>5.66</c:v>
                </c:pt>
                <c:pt idx="164">
                  <c:v>5.69</c:v>
                </c:pt>
                <c:pt idx="165">
                  <c:v>5.73</c:v>
                </c:pt>
                <c:pt idx="166">
                  <c:v>5.76</c:v>
                </c:pt>
                <c:pt idx="167">
                  <c:v>5.8</c:v>
                </c:pt>
                <c:pt idx="168">
                  <c:v>5.83</c:v>
                </c:pt>
                <c:pt idx="169">
                  <c:v>5.87</c:v>
                </c:pt>
                <c:pt idx="170">
                  <c:v>5.9</c:v>
                </c:pt>
                <c:pt idx="171">
                  <c:v>5.94</c:v>
                </c:pt>
                <c:pt idx="172">
                  <c:v>5.97</c:v>
                </c:pt>
                <c:pt idx="173">
                  <c:v>6.01</c:v>
                </c:pt>
                <c:pt idx="174">
                  <c:v>6.04</c:v>
                </c:pt>
                <c:pt idx="175">
                  <c:v>6.08</c:v>
                </c:pt>
                <c:pt idx="176">
                  <c:v>6.11</c:v>
                </c:pt>
                <c:pt idx="177">
                  <c:v>6.14</c:v>
                </c:pt>
                <c:pt idx="178">
                  <c:v>6.18</c:v>
                </c:pt>
                <c:pt idx="179">
                  <c:v>6.21</c:v>
                </c:pt>
                <c:pt idx="180">
                  <c:v>6.25</c:v>
                </c:pt>
                <c:pt idx="181">
                  <c:v>6.28</c:v>
                </c:pt>
                <c:pt idx="182">
                  <c:v>6.32</c:v>
                </c:pt>
                <c:pt idx="183">
                  <c:v>6.35</c:v>
                </c:pt>
                <c:pt idx="184">
                  <c:v>6.39</c:v>
                </c:pt>
                <c:pt idx="185">
                  <c:v>6.42</c:v>
                </c:pt>
                <c:pt idx="186">
                  <c:v>6.46</c:v>
                </c:pt>
                <c:pt idx="187">
                  <c:v>6.49</c:v>
                </c:pt>
                <c:pt idx="188">
                  <c:v>6.53</c:v>
                </c:pt>
                <c:pt idx="189">
                  <c:v>6.56</c:v>
                </c:pt>
                <c:pt idx="190">
                  <c:v>6.6</c:v>
                </c:pt>
                <c:pt idx="191">
                  <c:v>6.63</c:v>
                </c:pt>
                <c:pt idx="192">
                  <c:v>6.67</c:v>
                </c:pt>
                <c:pt idx="193">
                  <c:v>6.7</c:v>
                </c:pt>
                <c:pt idx="194">
                  <c:v>6.74</c:v>
                </c:pt>
                <c:pt idx="195">
                  <c:v>6.77</c:v>
                </c:pt>
                <c:pt idx="196">
                  <c:v>6.8</c:v>
                </c:pt>
                <c:pt idx="197">
                  <c:v>6.84</c:v>
                </c:pt>
                <c:pt idx="198">
                  <c:v>6.87</c:v>
                </c:pt>
                <c:pt idx="199">
                  <c:v>6.91</c:v>
                </c:pt>
                <c:pt idx="200">
                  <c:v>6.94</c:v>
                </c:pt>
                <c:pt idx="201">
                  <c:v>6.98</c:v>
                </c:pt>
                <c:pt idx="202">
                  <c:v>7.01</c:v>
                </c:pt>
                <c:pt idx="203">
                  <c:v>7.05</c:v>
                </c:pt>
                <c:pt idx="204">
                  <c:v>7.08</c:v>
                </c:pt>
                <c:pt idx="205">
                  <c:v>7.12</c:v>
                </c:pt>
                <c:pt idx="206">
                  <c:v>7.15</c:v>
                </c:pt>
                <c:pt idx="207">
                  <c:v>7.19</c:v>
                </c:pt>
                <c:pt idx="208">
                  <c:v>7.22</c:v>
                </c:pt>
                <c:pt idx="209">
                  <c:v>7.26</c:v>
                </c:pt>
                <c:pt idx="210">
                  <c:v>7.29</c:v>
                </c:pt>
                <c:pt idx="211">
                  <c:v>7.33</c:v>
                </c:pt>
                <c:pt idx="212">
                  <c:v>7.36</c:v>
                </c:pt>
                <c:pt idx="213">
                  <c:v>7.39</c:v>
                </c:pt>
                <c:pt idx="214">
                  <c:v>7.43</c:v>
                </c:pt>
                <c:pt idx="215">
                  <c:v>7.46</c:v>
                </c:pt>
                <c:pt idx="216">
                  <c:v>7.5</c:v>
                </c:pt>
                <c:pt idx="217">
                  <c:v>7.53</c:v>
                </c:pt>
                <c:pt idx="218">
                  <c:v>7.57</c:v>
                </c:pt>
                <c:pt idx="219">
                  <c:v>7.6</c:v>
                </c:pt>
                <c:pt idx="220">
                  <c:v>7.64</c:v>
                </c:pt>
                <c:pt idx="221">
                  <c:v>7.67</c:v>
                </c:pt>
                <c:pt idx="222">
                  <c:v>7.71</c:v>
                </c:pt>
                <c:pt idx="223">
                  <c:v>7.74</c:v>
                </c:pt>
                <c:pt idx="224">
                  <c:v>7.78</c:v>
                </c:pt>
                <c:pt idx="225">
                  <c:v>7.81</c:v>
                </c:pt>
                <c:pt idx="226">
                  <c:v>7.85</c:v>
                </c:pt>
                <c:pt idx="227">
                  <c:v>7.88</c:v>
                </c:pt>
                <c:pt idx="228">
                  <c:v>7.92</c:v>
                </c:pt>
                <c:pt idx="229">
                  <c:v>7.95</c:v>
                </c:pt>
                <c:pt idx="230">
                  <c:v>7.98</c:v>
                </c:pt>
                <c:pt idx="231">
                  <c:v>8.02</c:v>
                </c:pt>
                <c:pt idx="232">
                  <c:v>8.0500000000000007</c:v>
                </c:pt>
                <c:pt idx="233">
                  <c:v>8.09</c:v>
                </c:pt>
                <c:pt idx="234">
                  <c:v>8.1199999999999992</c:v>
                </c:pt>
                <c:pt idx="235">
                  <c:v>8.16</c:v>
                </c:pt>
                <c:pt idx="236">
                  <c:v>8.19</c:v>
                </c:pt>
                <c:pt idx="237">
                  <c:v>8.23</c:v>
                </c:pt>
                <c:pt idx="238">
                  <c:v>8.26</c:v>
                </c:pt>
                <c:pt idx="239">
                  <c:v>8.3000000000000007</c:v>
                </c:pt>
                <c:pt idx="240">
                  <c:v>8.33</c:v>
                </c:pt>
                <c:pt idx="241">
                  <c:v>8.3699999999999992</c:v>
                </c:pt>
                <c:pt idx="242">
                  <c:v>8.4</c:v>
                </c:pt>
                <c:pt idx="243">
                  <c:v>8.44</c:v>
                </c:pt>
                <c:pt idx="244">
                  <c:v>8.4700000000000006</c:v>
                </c:pt>
                <c:pt idx="245">
                  <c:v>8.51</c:v>
                </c:pt>
                <c:pt idx="246">
                  <c:v>8.5399999999999991</c:v>
                </c:pt>
                <c:pt idx="247">
                  <c:v>8.58</c:v>
                </c:pt>
                <c:pt idx="248">
                  <c:v>8.61</c:v>
                </c:pt>
                <c:pt idx="249">
                  <c:v>8.64</c:v>
                </c:pt>
                <c:pt idx="250">
                  <c:v>8.68</c:v>
                </c:pt>
                <c:pt idx="251">
                  <c:v>8.7100000000000009</c:v>
                </c:pt>
                <c:pt idx="252">
                  <c:v>8.75</c:v>
                </c:pt>
                <c:pt idx="253">
                  <c:v>8.7799999999999994</c:v>
                </c:pt>
                <c:pt idx="254">
                  <c:v>8.82</c:v>
                </c:pt>
                <c:pt idx="255">
                  <c:v>8.85</c:v>
                </c:pt>
                <c:pt idx="256">
                  <c:v>8.89</c:v>
                </c:pt>
                <c:pt idx="257">
                  <c:v>8.92</c:v>
                </c:pt>
                <c:pt idx="258">
                  <c:v>8.9600000000000009</c:v>
                </c:pt>
                <c:pt idx="259">
                  <c:v>8.99</c:v>
                </c:pt>
                <c:pt idx="260">
                  <c:v>9.0299999999999994</c:v>
                </c:pt>
                <c:pt idx="261">
                  <c:v>9.06</c:v>
                </c:pt>
                <c:pt idx="262">
                  <c:v>9.1</c:v>
                </c:pt>
                <c:pt idx="263">
                  <c:v>9.1300000000000008</c:v>
                </c:pt>
                <c:pt idx="264">
                  <c:v>9.17</c:v>
                </c:pt>
                <c:pt idx="265">
                  <c:v>9.1999999999999993</c:v>
                </c:pt>
                <c:pt idx="266">
                  <c:v>9.23</c:v>
                </c:pt>
                <c:pt idx="267">
                  <c:v>9.27</c:v>
                </c:pt>
                <c:pt idx="268">
                  <c:v>9.3000000000000007</c:v>
                </c:pt>
                <c:pt idx="269">
                  <c:v>9.34</c:v>
                </c:pt>
                <c:pt idx="270">
                  <c:v>9.3699999999999992</c:v>
                </c:pt>
                <c:pt idx="271">
                  <c:v>9.41</c:v>
                </c:pt>
                <c:pt idx="272">
                  <c:v>9.44</c:v>
                </c:pt>
                <c:pt idx="273">
                  <c:v>9.48</c:v>
                </c:pt>
                <c:pt idx="274">
                  <c:v>9.51</c:v>
                </c:pt>
                <c:pt idx="275">
                  <c:v>9.5500000000000007</c:v>
                </c:pt>
                <c:pt idx="276">
                  <c:v>9.58</c:v>
                </c:pt>
                <c:pt idx="277">
                  <c:v>9.6199999999999992</c:v>
                </c:pt>
                <c:pt idx="278">
                  <c:v>9.65</c:v>
                </c:pt>
                <c:pt idx="279">
                  <c:v>9.69</c:v>
                </c:pt>
                <c:pt idx="280">
                  <c:v>9.7200000000000006</c:v>
                </c:pt>
                <c:pt idx="281">
                  <c:v>9.76</c:v>
                </c:pt>
                <c:pt idx="282">
                  <c:v>9.7899999999999991</c:v>
                </c:pt>
                <c:pt idx="283">
                  <c:v>9.82</c:v>
                </c:pt>
                <c:pt idx="284">
                  <c:v>9.86</c:v>
                </c:pt>
                <c:pt idx="285">
                  <c:v>9.89</c:v>
                </c:pt>
                <c:pt idx="286">
                  <c:v>9.93</c:v>
                </c:pt>
                <c:pt idx="287">
                  <c:v>9.9600000000000009</c:v>
                </c:pt>
                <c:pt idx="288">
                  <c:v>10</c:v>
                </c:pt>
                <c:pt idx="289">
                  <c:v>10.029999999999999</c:v>
                </c:pt>
                <c:pt idx="290">
                  <c:v>10.07</c:v>
                </c:pt>
                <c:pt idx="291">
                  <c:v>10.1</c:v>
                </c:pt>
                <c:pt idx="292">
                  <c:v>10.14</c:v>
                </c:pt>
                <c:pt idx="293">
                  <c:v>10.17</c:v>
                </c:pt>
                <c:pt idx="294">
                  <c:v>10.210000000000001</c:v>
                </c:pt>
                <c:pt idx="295">
                  <c:v>10.24</c:v>
                </c:pt>
                <c:pt idx="296">
                  <c:v>10.28</c:v>
                </c:pt>
                <c:pt idx="297">
                  <c:v>10.31</c:v>
                </c:pt>
                <c:pt idx="298">
                  <c:v>10.35</c:v>
                </c:pt>
                <c:pt idx="299">
                  <c:v>10.38</c:v>
                </c:pt>
                <c:pt idx="300">
                  <c:v>10.42</c:v>
                </c:pt>
                <c:pt idx="301">
                  <c:v>10.45</c:v>
                </c:pt>
                <c:pt idx="302">
                  <c:v>10.48</c:v>
                </c:pt>
                <c:pt idx="303">
                  <c:v>10.52</c:v>
                </c:pt>
                <c:pt idx="304">
                  <c:v>10.55</c:v>
                </c:pt>
                <c:pt idx="305">
                  <c:v>10.59</c:v>
                </c:pt>
                <c:pt idx="306">
                  <c:v>10.62</c:v>
                </c:pt>
                <c:pt idx="307">
                  <c:v>10.66</c:v>
                </c:pt>
                <c:pt idx="308">
                  <c:v>10.69</c:v>
                </c:pt>
                <c:pt idx="309">
                  <c:v>10.73</c:v>
                </c:pt>
                <c:pt idx="310">
                  <c:v>10.76</c:v>
                </c:pt>
                <c:pt idx="311">
                  <c:v>10.8</c:v>
                </c:pt>
                <c:pt idx="312">
                  <c:v>10.83</c:v>
                </c:pt>
                <c:pt idx="313">
                  <c:v>10.87</c:v>
                </c:pt>
                <c:pt idx="314">
                  <c:v>10.9</c:v>
                </c:pt>
                <c:pt idx="315">
                  <c:v>10.94</c:v>
                </c:pt>
                <c:pt idx="316">
                  <c:v>10.97</c:v>
                </c:pt>
                <c:pt idx="317">
                  <c:v>11.01</c:v>
                </c:pt>
                <c:pt idx="318">
                  <c:v>11.04</c:v>
                </c:pt>
                <c:pt idx="319">
                  <c:v>11.07</c:v>
                </c:pt>
                <c:pt idx="320">
                  <c:v>11.11</c:v>
                </c:pt>
                <c:pt idx="321">
                  <c:v>11.14</c:v>
                </c:pt>
                <c:pt idx="322">
                  <c:v>11.18</c:v>
                </c:pt>
                <c:pt idx="323">
                  <c:v>11.21</c:v>
                </c:pt>
                <c:pt idx="324">
                  <c:v>11.25</c:v>
                </c:pt>
                <c:pt idx="325">
                  <c:v>11.28</c:v>
                </c:pt>
                <c:pt idx="326">
                  <c:v>11.32</c:v>
                </c:pt>
                <c:pt idx="327">
                  <c:v>11.35</c:v>
                </c:pt>
                <c:pt idx="328">
                  <c:v>11.39</c:v>
                </c:pt>
                <c:pt idx="329">
                  <c:v>11.42</c:v>
                </c:pt>
                <c:pt idx="330">
                  <c:v>11.46</c:v>
                </c:pt>
                <c:pt idx="331">
                  <c:v>11.49</c:v>
                </c:pt>
                <c:pt idx="332">
                  <c:v>11.53</c:v>
                </c:pt>
                <c:pt idx="333">
                  <c:v>11.56</c:v>
                </c:pt>
                <c:pt idx="334">
                  <c:v>11.6</c:v>
                </c:pt>
                <c:pt idx="335">
                  <c:v>11.63</c:v>
                </c:pt>
                <c:pt idx="336">
                  <c:v>11.66</c:v>
                </c:pt>
                <c:pt idx="337">
                  <c:v>11.7</c:v>
                </c:pt>
                <c:pt idx="338">
                  <c:v>11.73</c:v>
                </c:pt>
                <c:pt idx="339">
                  <c:v>11.77</c:v>
                </c:pt>
                <c:pt idx="340">
                  <c:v>11.8</c:v>
                </c:pt>
                <c:pt idx="341">
                  <c:v>11.84</c:v>
                </c:pt>
                <c:pt idx="342">
                  <c:v>11.87</c:v>
                </c:pt>
                <c:pt idx="343">
                  <c:v>11.91</c:v>
                </c:pt>
                <c:pt idx="344">
                  <c:v>11.94</c:v>
                </c:pt>
                <c:pt idx="345">
                  <c:v>11.98</c:v>
                </c:pt>
                <c:pt idx="346">
                  <c:v>12.01</c:v>
                </c:pt>
                <c:pt idx="347">
                  <c:v>12.05</c:v>
                </c:pt>
                <c:pt idx="348">
                  <c:v>12.08</c:v>
                </c:pt>
                <c:pt idx="349">
                  <c:v>12.12</c:v>
                </c:pt>
                <c:pt idx="350">
                  <c:v>12.15</c:v>
                </c:pt>
                <c:pt idx="351">
                  <c:v>12.19</c:v>
                </c:pt>
                <c:pt idx="352">
                  <c:v>12.22</c:v>
                </c:pt>
                <c:pt idx="353">
                  <c:v>12.26</c:v>
                </c:pt>
                <c:pt idx="354">
                  <c:v>12.29</c:v>
                </c:pt>
                <c:pt idx="355">
                  <c:v>12.32</c:v>
                </c:pt>
                <c:pt idx="356">
                  <c:v>12.36</c:v>
                </c:pt>
                <c:pt idx="357">
                  <c:v>12.39</c:v>
                </c:pt>
                <c:pt idx="358">
                  <c:v>12.43</c:v>
                </c:pt>
                <c:pt idx="359">
                  <c:v>12.46</c:v>
                </c:pt>
                <c:pt idx="360">
                  <c:v>12.5</c:v>
                </c:pt>
                <c:pt idx="361">
                  <c:v>12.53</c:v>
                </c:pt>
                <c:pt idx="362">
                  <c:v>12.57</c:v>
                </c:pt>
                <c:pt idx="363">
                  <c:v>12.6</c:v>
                </c:pt>
                <c:pt idx="364">
                  <c:v>12.64</c:v>
                </c:pt>
                <c:pt idx="365">
                  <c:v>12.67</c:v>
                </c:pt>
                <c:pt idx="366">
                  <c:v>12.71</c:v>
                </c:pt>
                <c:pt idx="367">
                  <c:v>12.74</c:v>
                </c:pt>
                <c:pt idx="368">
                  <c:v>12.78</c:v>
                </c:pt>
                <c:pt idx="369">
                  <c:v>12.81</c:v>
                </c:pt>
                <c:pt idx="370">
                  <c:v>12.85</c:v>
                </c:pt>
                <c:pt idx="371">
                  <c:v>12.88</c:v>
                </c:pt>
                <c:pt idx="372">
                  <c:v>12.91</c:v>
                </c:pt>
                <c:pt idx="373">
                  <c:v>12.95</c:v>
                </c:pt>
                <c:pt idx="374">
                  <c:v>12.98</c:v>
                </c:pt>
                <c:pt idx="375">
                  <c:v>13.02</c:v>
                </c:pt>
                <c:pt idx="376">
                  <c:v>13.05</c:v>
                </c:pt>
                <c:pt idx="377">
                  <c:v>13.09</c:v>
                </c:pt>
                <c:pt idx="378">
                  <c:v>13.12</c:v>
                </c:pt>
                <c:pt idx="379">
                  <c:v>13.16</c:v>
                </c:pt>
                <c:pt idx="380">
                  <c:v>13.19</c:v>
                </c:pt>
                <c:pt idx="381">
                  <c:v>13.23</c:v>
                </c:pt>
                <c:pt idx="382">
                  <c:v>13.26</c:v>
                </c:pt>
                <c:pt idx="383">
                  <c:v>13.3</c:v>
                </c:pt>
                <c:pt idx="384">
                  <c:v>13.33</c:v>
                </c:pt>
                <c:pt idx="385">
                  <c:v>13.37</c:v>
                </c:pt>
                <c:pt idx="386">
                  <c:v>13.4</c:v>
                </c:pt>
                <c:pt idx="387">
                  <c:v>13.44</c:v>
                </c:pt>
                <c:pt idx="388">
                  <c:v>13.47</c:v>
                </c:pt>
                <c:pt idx="389">
                  <c:v>13.5</c:v>
                </c:pt>
                <c:pt idx="390">
                  <c:v>13.54</c:v>
                </c:pt>
                <c:pt idx="391">
                  <c:v>13.57</c:v>
                </c:pt>
                <c:pt idx="392">
                  <c:v>13.61</c:v>
                </c:pt>
                <c:pt idx="393">
                  <c:v>13.64</c:v>
                </c:pt>
                <c:pt idx="394">
                  <c:v>13.68</c:v>
                </c:pt>
                <c:pt idx="395">
                  <c:v>13.71</c:v>
                </c:pt>
                <c:pt idx="396">
                  <c:v>13.75</c:v>
                </c:pt>
                <c:pt idx="397">
                  <c:v>13.78</c:v>
                </c:pt>
                <c:pt idx="398">
                  <c:v>13.82</c:v>
                </c:pt>
                <c:pt idx="399">
                  <c:v>13.85</c:v>
                </c:pt>
                <c:pt idx="400">
                  <c:v>13.89</c:v>
                </c:pt>
                <c:pt idx="401">
                  <c:v>13.92</c:v>
                </c:pt>
                <c:pt idx="402">
                  <c:v>13.96</c:v>
                </c:pt>
                <c:pt idx="403">
                  <c:v>13.99</c:v>
                </c:pt>
                <c:pt idx="404">
                  <c:v>14.03</c:v>
                </c:pt>
                <c:pt idx="405">
                  <c:v>14.06</c:v>
                </c:pt>
                <c:pt idx="406">
                  <c:v>14.1</c:v>
                </c:pt>
                <c:pt idx="407">
                  <c:v>14.13</c:v>
                </c:pt>
                <c:pt idx="408">
                  <c:v>14.16</c:v>
                </c:pt>
                <c:pt idx="409">
                  <c:v>14.2</c:v>
                </c:pt>
                <c:pt idx="410">
                  <c:v>14.23</c:v>
                </c:pt>
                <c:pt idx="411">
                  <c:v>14.27</c:v>
                </c:pt>
                <c:pt idx="412">
                  <c:v>14.3</c:v>
                </c:pt>
                <c:pt idx="413">
                  <c:v>14.34</c:v>
                </c:pt>
                <c:pt idx="414">
                  <c:v>14.37</c:v>
                </c:pt>
                <c:pt idx="415">
                  <c:v>14.41</c:v>
                </c:pt>
                <c:pt idx="416">
                  <c:v>14.44</c:v>
                </c:pt>
                <c:pt idx="417">
                  <c:v>14.48</c:v>
                </c:pt>
                <c:pt idx="418">
                  <c:v>14.51</c:v>
                </c:pt>
                <c:pt idx="419">
                  <c:v>14.55</c:v>
                </c:pt>
                <c:pt idx="420">
                  <c:v>14.58</c:v>
                </c:pt>
                <c:pt idx="421">
                  <c:v>14.62</c:v>
                </c:pt>
                <c:pt idx="422">
                  <c:v>14.65</c:v>
                </c:pt>
                <c:pt idx="423">
                  <c:v>14.69</c:v>
                </c:pt>
                <c:pt idx="424">
                  <c:v>14.72</c:v>
                </c:pt>
                <c:pt idx="425">
                  <c:v>14.75</c:v>
                </c:pt>
                <c:pt idx="426">
                  <c:v>14.79</c:v>
                </c:pt>
                <c:pt idx="427">
                  <c:v>14.82</c:v>
                </c:pt>
                <c:pt idx="428">
                  <c:v>14.86</c:v>
                </c:pt>
                <c:pt idx="429">
                  <c:v>14.89</c:v>
                </c:pt>
                <c:pt idx="430">
                  <c:v>14.93</c:v>
                </c:pt>
                <c:pt idx="431">
                  <c:v>14.96</c:v>
                </c:pt>
                <c:pt idx="432">
                  <c:v>15</c:v>
                </c:pt>
                <c:pt idx="433">
                  <c:v>15.03</c:v>
                </c:pt>
                <c:pt idx="434">
                  <c:v>15.07</c:v>
                </c:pt>
                <c:pt idx="435">
                  <c:v>15.1</c:v>
                </c:pt>
                <c:pt idx="436">
                  <c:v>15.14</c:v>
                </c:pt>
                <c:pt idx="437">
                  <c:v>15.17</c:v>
                </c:pt>
                <c:pt idx="438">
                  <c:v>15.21</c:v>
                </c:pt>
                <c:pt idx="439">
                  <c:v>15.24</c:v>
                </c:pt>
                <c:pt idx="440">
                  <c:v>15.28</c:v>
                </c:pt>
                <c:pt idx="441">
                  <c:v>15.31</c:v>
                </c:pt>
                <c:pt idx="442">
                  <c:v>15.34</c:v>
                </c:pt>
                <c:pt idx="443">
                  <c:v>15.38</c:v>
                </c:pt>
                <c:pt idx="444">
                  <c:v>15.41</c:v>
                </c:pt>
                <c:pt idx="445">
                  <c:v>15.45</c:v>
                </c:pt>
                <c:pt idx="446">
                  <c:v>15.48</c:v>
                </c:pt>
                <c:pt idx="447">
                  <c:v>15.52</c:v>
                </c:pt>
                <c:pt idx="448">
                  <c:v>15.55</c:v>
                </c:pt>
                <c:pt idx="449">
                  <c:v>15.59</c:v>
                </c:pt>
                <c:pt idx="450">
                  <c:v>15.62</c:v>
                </c:pt>
                <c:pt idx="451">
                  <c:v>15.66</c:v>
                </c:pt>
                <c:pt idx="452">
                  <c:v>15.69</c:v>
                </c:pt>
                <c:pt idx="453">
                  <c:v>15.73</c:v>
                </c:pt>
                <c:pt idx="454">
                  <c:v>15.76</c:v>
                </c:pt>
                <c:pt idx="455">
                  <c:v>15.8</c:v>
                </c:pt>
                <c:pt idx="456">
                  <c:v>15.83</c:v>
                </c:pt>
                <c:pt idx="457">
                  <c:v>15.87</c:v>
                </c:pt>
                <c:pt idx="458">
                  <c:v>15.9</c:v>
                </c:pt>
                <c:pt idx="459">
                  <c:v>15.94</c:v>
                </c:pt>
                <c:pt idx="460">
                  <c:v>15.97</c:v>
                </c:pt>
                <c:pt idx="461">
                  <c:v>16</c:v>
                </c:pt>
                <c:pt idx="462">
                  <c:v>16.04</c:v>
                </c:pt>
                <c:pt idx="463">
                  <c:v>16.07</c:v>
                </c:pt>
                <c:pt idx="464">
                  <c:v>16.11</c:v>
                </c:pt>
                <c:pt idx="465">
                  <c:v>16.14</c:v>
                </c:pt>
                <c:pt idx="466">
                  <c:v>16.18</c:v>
                </c:pt>
                <c:pt idx="467">
                  <c:v>16.21</c:v>
                </c:pt>
                <c:pt idx="468">
                  <c:v>16.25</c:v>
                </c:pt>
                <c:pt idx="469">
                  <c:v>16.28</c:v>
                </c:pt>
                <c:pt idx="470">
                  <c:v>16.32</c:v>
                </c:pt>
                <c:pt idx="471">
                  <c:v>16.350000000000001</c:v>
                </c:pt>
                <c:pt idx="472">
                  <c:v>16.39</c:v>
                </c:pt>
                <c:pt idx="473">
                  <c:v>16.420000000000002</c:v>
                </c:pt>
                <c:pt idx="474">
                  <c:v>16.46</c:v>
                </c:pt>
                <c:pt idx="475">
                  <c:v>16.489999999999998</c:v>
                </c:pt>
                <c:pt idx="476">
                  <c:v>16.53</c:v>
                </c:pt>
                <c:pt idx="477">
                  <c:v>16.559999999999999</c:v>
                </c:pt>
                <c:pt idx="478">
                  <c:v>16.59</c:v>
                </c:pt>
                <c:pt idx="479">
                  <c:v>16.63</c:v>
                </c:pt>
                <c:pt idx="480">
                  <c:v>16.66</c:v>
                </c:pt>
                <c:pt idx="481">
                  <c:v>16.7</c:v>
                </c:pt>
                <c:pt idx="482">
                  <c:v>16.73</c:v>
                </c:pt>
                <c:pt idx="483">
                  <c:v>16.77</c:v>
                </c:pt>
                <c:pt idx="484">
                  <c:v>16.8</c:v>
                </c:pt>
                <c:pt idx="485">
                  <c:v>16.84</c:v>
                </c:pt>
                <c:pt idx="486">
                  <c:v>16.87</c:v>
                </c:pt>
                <c:pt idx="487">
                  <c:v>16.91</c:v>
                </c:pt>
                <c:pt idx="488">
                  <c:v>16.940000000000001</c:v>
                </c:pt>
                <c:pt idx="489">
                  <c:v>16.98</c:v>
                </c:pt>
                <c:pt idx="490">
                  <c:v>17.010000000000002</c:v>
                </c:pt>
                <c:pt idx="491">
                  <c:v>17.05</c:v>
                </c:pt>
                <c:pt idx="492">
                  <c:v>17.079999999999998</c:v>
                </c:pt>
                <c:pt idx="493">
                  <c:v>17.12</c:v>
                </c:pt>
                <c:pt idx="494">
                  <c:v>17.149999999999999</c:v>
                </c:pt>
                <c:pt idx="495">
                  <c:v>17.18</c:v>
                </c:pt>
                <c:pt idx="496">
                  <c:v>17.22</c:v>
                </c:pt>
                <c:pt idx="497">
                  <c:v>17.25</c:v>
                </c:pt>
                <c:pt idx="498">
                  <c:v>17.29</c:v>
                </c:pt>
                <c:pt idx="499">
                  <c:v>17.32</c:v>
                </c:pt>
                <c:pt idx="500">
                  <c:v>17.36</c:v>
                </c:pt>
                <c:pt idx="501">
                  <c:v>17.39</c:v>
                </c:pt>
                <c:pt idx="502">
                  <c:v>17.43</c:v>
                </c:pt>
                <c:pt idx="503">
                  <c:v>17.46</c:v>
                </c:pt>
                <c:pt idx="504">
                  <c:v>17.5</c:v>
                </c:pt>
                <c:pt idx="505">
                  <c:v>17.53</c:v>
                </c:pt>
                <c:pt idx="506">
                  <c:v>17.57</c:v>
                </c:pt>
                <c:pt idx="507">
                  <c:v>17.600000000000001</c:v>
                </c:pt>
                <c:pt idx="508">
                  <c:v>17.64</c:v>
                </c:pt>
                <c:pt idx="509">
                  <c:v>17.670000000000002</c:v>
                </c:pt>
                <c:pt idx="510">
                  <c:v>17.71</c:v>
                </c:pt>
                <c:pt idx="511">
                  <c:v>17.739999999999998</c:v>
                </c:pt>
                <c:pt idx="512">
                  <c:v>17.78</c:v>
                </c:pt>
                <c:pt idx="513">
                  <c:v>17.809999999999999</c:v>
                </c:pt>
                <c:pt idx="514">
                  <c:v>17.84</c:v>
                </c:pt>
                <c:pt idx="515">
                  <c:v>17.88</c:v>
                </c:pt>
                <c:pt idx="516">
                  <c:v>17.91</c:v>
                </c:pt>
                <c:pt idx="517">
                  <c:v>17.95</c:v>
                </c:pt>
                <c:pt idx="518">
                  <c:v>17.98</c:v>
                </c:pt>
                <c:pt idx="519">
                  <c:v>18.02</c:v>
                </c:pt>
                <c:pt idx="520">
                  <c:v>18.05</c:v>
                </c:pt>
                <c:pt idx="521">
                  <c:v>18.09</c:v>
                </c:pt>
                <c:pt idx="522">
                  <c:v>18.12</c:v>
                </c:pt>
                <c:pt idx="523">
                  <c:v>18.16</c:v>
                </c:pt>
                <c:pt idx="524">
                  <c:v>18.190000000000001</c:v>
                </c:pt>
                <c:pt idx="525">
                  <c:v>18.23</c:v>
                </c:pt>
                <c:pt idx="526">
                  <c:v>18.260000000000002</c:v>
                </c:pt>
                <c:pt idx="527">
                  <c:v>18.3</c:v>
                </c:pt>
                <c:pt idx="528">
                  <c:v>18.329999999999998</c:v>
                </c:pt>
                <c:pt idx="529">
                  <c:v>18.37</c:v>
                </c:pt>
                <c:pt idx="530">
                  <c:v>18.399999999999999</c:v>
                </c:pt>
                <c:pt idx="531">
                  <c:v>18.43</c:v>
                </c:pt>
                <c:pt idx="532">
                  <c:v>18.47</c:v>
                </c:pt>
                <c:pt idx="533">
                  <c:v>18.5</c:v>
                </c:pt>
                <c:pt idx="534">
                  <c:v>18.54</c:v>
                </c:pt>
                <c:pt idx="535">
                  <c:v>18.57</c:v>
                </c:pt>
                <c:pt idx="536">
                  <c:v>18.61</c:v>
                </c:pt>
                <c:pt idx="537">
                  <c:v>18.64</c:v>
                </c:pt>
                <c:pt idx="538">
                  <c:v>18.68</c:v>
                </c:pt>
                <c:pt idx="539">
                  <c:v>18.71</c:v>
                </c:pt>
                <c:pt idx="540">
                  <c:v>18.75</c:v>
                </c:pt>
                <c:pt idx="541">
                  <c:v>18.78</c:v>
                </c:pt>
                <c:pt idx="542">
                  <c:v>18.82</c:v>
                </c:pt>
                <c:pt idx="543">
                  <c:v>18.850000000000001</c:v>
                </c:pt>
                <c:pt idx="544">
                  <c:v>18.89</c:v>
                </c:pt>
                <c:pt idx="545">
                  <c:v>18.920000000000002</c:v>
                </c:pt>
                <c:pt idx="546">
                  <c:v>18.96</c:v>
                </c:pt>
                <c:pt idx="547">
                  <c:v>18.989999999999998</c:v>
                </c:pt>
                <c:pt idx="548">
                  <c:v>19.02</c:v>
                </c:pt>
                <c:pt idx="549">
                  <c:v>19.059999999999999</c:v>
                </c:pt>
                <c:pt idx="550">
                  <c:v>19.09</c:v>
                </c:pt>
                <c:pt idx="551">
                  <c:v>19.13</c:v>
                </c:pt>
                <c:pt idx="552">
                  <c:v>19.16</c:v>
                </c:pt>
                <c:pt idx="553">
                  <c:v>19.2</c:v>
                </c:pt>
                <c:pt idx="554">
                  <c:v>19.23</c:v>
                </c:pt>
                <c:pt idx="555">
                  <c:v>19.27</c:v>
                </c:pt>
                <c:pt idx="556">
                  <c:v>19.3</c:v>
                </c:pt>
                <c:pt idx="557">
                  <c:v>19.34</c:v>
                </c:pt>
                <c:pt idx="558">
                  <c:v>19.37</c:v>
                </c:pt>
                <c:pt idx="559">
                  <c:v>19.41</c:v>
                </c:pt>
                <c:pt idx="560">
                  <c:v>19.440000000000001</c:v>
                </c:pt>
                <c:pt idx="561">
                  <c:v>19.48</c:v>
                </c:pt>
                <c:pt idx="562">
                  <c:v>19.510000000000002</c:v>
                </c:pt>
                <c:pt idx="563">
                  <c:v>19.55</c:v>
                </c:pt>
                <c:pt idx="564">
                  <c:v>19.579999999999998</c:v>
                </c:pt>
                <c:pt idx="565">
                  <c:v>19.62</c:v>
                </c:pt>
                <c:pt idx="566">
                  <c:v>19.649999999999999</c:v>
                </c:pt>
                <c:pt idx="567">
                  <c:v>19.68</c:v>
                </c:pt>
                <c:pt idx="568">
                  <c:v>19.72</c:v>
                </c:pt>
                <c:pt idx="569">
                  <c:v>19.75</c:v>
                </c:pt>
                <c:pt idx="570">
                  <c:v>19.79</c:v>
                </c:pt>
                <c:pt idx="571">
                  <c:v>19.82</c:v>
                </c:pt>
                <c:pt idx="572">
                  <c:v>19.86</c:v>
                </c:pt>
                <c:pt idx="573">
                  <c:v>19.89</c:v>
                </c:pt>
                <c:pt idx="574">
                  <c:v>19.93</c:v>
                </c:pt>
                <c:pt idx="575">
                  <c:v>19.96</c:v>
                </c:pt>
                <c:pt idx="576">
                  <c:v>20</c:v>
                </c:pt>
                <c:pt idx="577">
                  <c:v>20.03</c:v>
                </c:pt>
                <c:pt idx="578">
                  <c:v>20.07</c:v>
                </c:pt>
                <c:pt idx="579">
                  <c:v>20.100000000000001</c:v>
                </c:pt>
                <c:pt idx="580">
                  <c:v>20.14</c:v>
                </c:pt>
                <c:pt idx="581">
                  <c:v>20.170000000000002</c:v>
                </c:pt>
                <c:pt idx="582">
                  <c:v>20.21</c:v>
                </c:pt>
                <c:pt idx="583">
                  <c:v>20.239999999999998</c:v>
                </c:pt>
                <c:pt idx="584">
                  <c:v>20.27</c:v>
                </c:pt>
                <c:pt idx="585">
                  <c:v>20.309999999999999</c:v>
                </c:pt>
                <c:pt idx="586">
                  <c:v>20.34</c:v>
                </c:pt>
                <c:pt idx="587">
                  <c:v>20.38</c:v>
                </c:pt>
                <c:pt idx="588">
                  <c:v>20.41</c:v>
                </c:pt>
                <c:pt idx="589">
                  <c:v>20.45</c:v>
                </c:pt>
                <c:pt idx="590">
                  <c:v>20.48</c:v>
                </c:pt>
                <c:pt idx="591">
                  <c:v>20.52</c:v>
                </c:pt>
                <c:pt idx="592">
                  <c:v>20.55</c:v>
                </c:pt>
                <c:pt idx="593">
                  <c:v>20.59</c:v>
                </c:pt>
                <c:pt idx="594">
                  <c:v>20.62</c:v>
                </c:pt>
                <c:pt idx="595">
                  <c:v>20.66</c:v>
                </c:pt>
                <c:pt idx="596">
                  <c:v>20.69</c:v>
                </c:pt>
                <c:pt idx="597">
                  <c:v>20.73</c:v>
                </c:pt>
                <c:pt idx="598">
                  <c:v>20.76</c:v>
                </c:pt>
                <c:pt idx="599">
                  <c:v>20.8</c:v>
                </c:pt>
                <c:pt idx="600">
                  <c:v>20.83</c:v>
                </c:pt>
                <c:pt idx="601">
                  <c:v>20.86</c:v>
                </c:pt>
                <c:pt idx="602">
                  <c:v>20.9</c:v>
                </c:pt>
                <c:pt idx="603">
                  <c:v>20.93</c:v>
                </c:pt>
                <c:pt idx="604">
                  <c:v>20.97</c:v>
                </c:pt>
                <c:pt idx="605">
                  <c:v>21</c:v>
                </c:pt>
                <c:pt idx="606">
                  <c:v>21.04</c:v>
                </c:pt>
                <c:pt idx="607">
                  <c:v>21.07</c:v>
                </c:pt>
                <c:pt idx="608">
                  <c:v>21.11</c:v>
                </c:pt>
                <c:pt idx="609">
                  <c:v>21.14</c:v>
                </c:pt>
                <c:pt idx="610">
                  <c:v>21.18</c:v>
                </c:pt>
                <c:pt idx="611">
                  <c:v>21.21</c:v>
                </c:pt>
                <c:pt idx="612">
                  <c:v>21.25</c:v>
                </c:pt>
                <c:pt idx="613">
                  <c:v>21.28</c:v>
                </c:pt>
                <c:pt idx="614">
                  <c:v>21.32</c:v>
                </c:pt>
                <c:pt idx="615">
                  <c:v>21.35</c:v>
                </c:pt>
                <c:pt idx="616">
                  <c:v>21.39</c:v>
                </c:pt>
                <c:pt idx="617">
                  <c:v>21.42</c:v>
                </c:pt>
                <c:pt idx="618">
                  <c:v>21.46</c:v>
                </c:pt>
                <c:pt idx="619">
                  <c:v>21.49</c:v>
                </c:pt>
                <c:pt idx="620">
                  <c:v>21.52</c:v>
                </c:pt>
                <c:pt idx="621">
                  <c:v>21.56</c:v>
                </c:pt>
                <c:pt idx="622">
                  <c:v>21.59</c:v>
                </c:pt>
                <c:pt idx="623">
                  <c:v>21.63</c:v>
                </c:pt>
                <c:pt idx="624">
                  <c:v>21.66</c:v>
                </c:pt>
                <c:pt idx="625">
                  <c:v>21.7</c:v>
                </c:pt>
                <c:pt idx="626">
                  <c:v>21.73</c:v>
                </c:pt>
                <c:pt idx="627">
                  <c:v>21.77</c:v>
                </c:pt>
                <c:pt idx="628">
                  <c:v>21.8</c:v>
                </c:pt>
                <c:pt idx="629">
                  <c:v>21.84</c:v>
                </c:pt>
                <c:pt idx="630">
                  <c:v>21.87</c:v>
                </c:pt>
                <c:pt idx="631">
                  <c:v>21.91</c:v>
                </c:pt>
                <c:pt idx="632">
                  <c:v>21.94</c:v>
                </c:pt>
                <c:pt idx="633">
                  <c:v>21.98</c:v>
                </c:pt>
                <c:pt idx="634">
                  <c:v>22.01</c:v>
                </c:pt>
                <c:pt idx="635">
                  <c:v>22.05</c:v>
                </c:pt>
                <c:pt idx="636">
                  <c:v>22.08</c:v>
                </c:pt>
                <c:pt idx="637">
                  <c:v>22.11</c:v>
                </c:pt>
                <c:pt idx="638">
                  <c:v>22.15</c:v>
                </c:pt>
                <c:pt idx="639">
                  <c:v>22.18</c:v>
                </c:pt>
                <c:pt idx="640">
                  <c:v>22.22</c:v>
                </c:pt>
                <c:pt idx="641">
                  <c:v>22.25</c:v>
                </c:pt>
                <c:pt idx="642">
                  <c:v>22.29</c:v>
                </c:pt>
                <c:pt idx="643">
                  <c:v>22.32</c:v>
                </c:pt>
                <c:pt idx="644">
                  <c:v>22.36</c:v>
                </c:pt>
                <c:pt idx="645">
                  <c:v>22.39</c:v>
                </c:pt>
                <c:pt idx="646">
                  <c:v>22.43</c:v>
                </c:pt>
                <c:pt idx="647">
                  <c:v>22.46</c:v>
                </c:pt>
                <c:pt idx="648">
                  <c:v>22.5</c:v>
                </c:pt>
                <c:pt idx="649">
                  <c:v>22.53</c:v>
                </c:pt>
                <c:pt idx="650">
                  <c:v>22.57</c:v>
                </c:pt>
                <c:pt idx="651">
                  <c:v>22.6</c:v>
                </c:pt>
                <c:pt idx="652">
                  <c:v>22.64</c:v>
                </c:pt>
                <c:pt idx="653">
                  <c:v>22.67</c:v>
                </c:pt>
                <c:pt idx="654">
                  <c:v>22.7</c:v>
                </c:pt>
                <c:pt idx="655">
                  <c:v>22.74</c:v>
                </c:pt>
                <c:pt idx="656">
                  <c:v>22.77</c:v>
                </c:pt>
                <c:pt idx="657">
                  <c:v>22.81</c:v>
                </c:pt>
                <c:pt idx="658">
                  <c:v>22.84</c:v>
                </c:pt>
                <c:pt idx="659">
                  <c:v>22.88</c:v>
                </c:pt>
                <c:pt idx="660">
                  <c:v>22.91</c:v>
                </c:pt>
                <c:pt idx="661">
                  <c:v>22.95</c:v>
                </c:pt>
                <c:pt idx="662">
                  <c:v>22.98</c:v>
                </c:pt>
                <c:pt idx="663">
                  <c:v>23.02</c:v>
                </c:pt>
                <c:pt idx="664">
                  <c:v>23.05</c:v>
                </c:pt>
                <c:pt idx="665">
                  <c:v>23.09</c:v>
                </c:pt>
                <c:pt idx="666">
                  <c:v>23.12</c:v>
                </c:pt>
                <c:pt idx="667">
                  <c:v>23.16</c:v>
                </c:pt>
                <c:pt idx="668">
                  <c:v>23.19</c:v>
                </c:pt>
                <c:pt idx="669">
                  <c:v>23.23</c:v>
                </c:pt>
                <c:pt idx="670">
                  <c:v>23.26</c:v>
                </c:pt>
                <c:pt idx="671">
                  <c:v>23.3</c:v>
                </c:pt>
                <c:pt idx="672">
                  <c:v>23.33</c:v>
                </c:pt>
                <c:pt idx="673">
                  <c:v>23.36</c:v>
                </c:pt>
                <c:pt idx="674">
                  <c:v>23.4</c:v>
                </c:pt>
                <c:pt idx="675">
                  <c:v>23.43</c:v>
                </c:pt>
                <c:pt idx="676">
                  <c:v>23.47</c:v>
                </c:pt>
                <c:pt idx="677">
                  <c:v>23.5</c:v>
                </c:pt>
                <c:pt idx="678">
                  <c:v>23.54</c:v>
                </c:pt>
                <c:pt idx="679">
                  <c:v>23.57</c:v>
                </c:pt>
                <c:pt idx="680">
                  <c:v>23.61</c:v>
                </c:pt>
                <c:pt idx="681">
                  <c:v>23.64</c:v>
                </c:pt>
                <c:pt idx="682">
                  <c:v>23.68</c:v>
                </c:pt>
                <c:pt idx="683">
                  <c:v>23.71</c:v>
                </c:pt>
                <c:pt idx="684">
                  <c:v>23.75</c:v>
                </c:pt>
                <c:pt idx="685">
                  <c:v>23.78</c:v>
                </c:pt>
                <c:pt idx="686">
                  <c:v>23.82</c:v>
                </c:pt>
                <c:pt idx="687">
                  <c:v>23.85</c:v>
                </c:pt>
                <c:pt idx="688">
                  <c:v>23.89</c:v>
                </c:pt>
                <c:pt idx="689">
                  <c:v>23.92</c:v>
                </c:pt>
                <c:pt idx="690">
                  <c:v>23.95</c:v>
                </c:pt>
                <c:pt idx="691">
                  <c:v>23.99</c:v>
                </c:pt>
                <c:pt idx="692">
                  <c:v>24.02</c:v>
                </c:pt>
                <c:pt idx="693">
                  <c:v>24.06</c:v>
                </c:pt>
                <c:pt idx="694">
                  <c:v>24.09</c:v>
                </c:pt>
                <c:pt idx="695">
                  <c:v>24.13</c:v>
                </c:pt>
                <c:pt idx="696">
                  <c:v>24.16</c:v>
                </c:pt>
                <c:pt idx="697">
                  <c:v>24.2</c:v>
                </c:pt>
                <c:pt idx="698">
                  <c:v>24.23</c:v>
                </c:pt>
                <c:pt idx="699">
                  <c:v>24.27</c:v>
                </c:pt>
                <c:pt idx="700">
                  <c:v>24.3</c:v>
                </c:pt>
                <c:pt idx="701">
                  <c:v>24.34</c:v>
                </c:pt>
                <c:pt idx="702">
                  <c:v>24.37</c:v>
                </c:pt>
                <c:pt idx="703">
                  <c:v>24.41</c:v>
                </c:pt>
                <c:pt idx="704">
                  <c:v>24.44</c:v>
                </c:pt>
                <c:pt idx="705">
                  <c:v>24.48</c:v>
                </c:pt>
                <c:pt idx="706">
                  <c:v>24.51</c:v>
                </c:pt>
                <c:pt idx="707">
                  <c:v>24.54</c:v>
                </c:pt>
                <c:pt idx="708">
                  <c:v>24.58</c:v>
                </c:pt>
                <c:pt idx="709">
                  <c:v>24.61</c:v>
                </c:pt>
                <c:pt idx="710">
                  <c:v>24.65</c:v>
                </c:pt>
                <c:pt idx="711">
                  <c:v>24.68</c:v>
                </c:pt>
                <c:pt idx="712">
                  <c:v>24.72</c:v>
                </c:pt>
                <c:pt idx="713">
                  <c:v>24.75</c:v>
                </c:pt>
                <c:pt idx="714">
                  <c:v>24.79</c:v>
                </c:pt>
                <c:pt idx="715">
                  <c:v>24.82</c:v>
                </c:pt>
                <c:pt idx="716">
                  <c:v>24.86</c:v>
                </c:pt>
                <c:pt idx="717">
                  <c:v>24.89</c:v>
                </c:pt>
                <c:pt idx="718">
                  <c:v>24.93</c:v>
                </c:pt>
                <c:pt idx="719">
                  <c:v>24.96</c:v>
                </c:pt>
                <c:pt idx="720">
                  <c:v>25</c:v>
                </c:pt>
                <c:pt idx="721">
                  <c:v>25.03</c:v>
                </c:pt>
                <c:pt idx="722">
                  <c:v>25.07</c:v>
                </c:pt>
                <c:pt idx="723">
                  <c:v>25.1</c:v>
                </c:pt>
                <c:pt idx="724">
                  <c:v>25.14</c:v>
                </c:pt>
                <c:pt idx="725">
                  <c:v>25.17</c:v>
                </c:pt>
                <c:pt idx="726">
                  <c:v>25.2</c:v>
                </c:pt>
                <c:pt idx="727">
                  <c:v>25.24</c:v>
                </c:pt>
                <c:pt idx="728">
                  <c:v>25.27</c:v>
                </c:pt>
                <c:pt idx="729">
                  <c:v>25.31</c:v>
                </c:pt>
                <c:pt idx="730">
                  <c:v>25.34</c:v>
                </c:pt>
                <c:pt idx="731">
                  <c:v>25.38</c:v>
                </c:pt>
                <c:pt idx="732">
                  <c:v>25.41</c:v>
                </c:pt>
                <c:pt idx="733">
                  <c:v>25.45</c:v>
                </c:pt>
                <c:pt idx="734">
                  <c:v>25.48</c:v>
                </c:pt>
                <c:pt idx="735">
                  <c:v>25.52</c:v>
                </c:pt>
                <c:pt idx="736">
                  <c:v>25.55</c:v>
                </c:pt>
                <c:pt idx="737">
                  <c:v>25.59</c:v>
                </c:pt>
                <c:pt idx="738">
                  <c:v>25.62</c:v>
                </c:pt>
                <c:pt idx="739">
                  <c:v>25.66</c:v>
                </c:pt>
                <c:pt idx="740">
                  <c:v>25.69</c:v>
                </c:pt>
                <c:pt idx="741">
                  <c:v>25.73</c:v>
                </c:pt>
                <c:pt idx="742">
                  <c:v>25.76</c:v>
                </c:pt>
                <c:pt idx="743">
                  <c:v>25.79</c:v>
                </c:pt>
                <c:pt idx="744">
                  <c:v>25.83</c:v>
                </c:pt>
                <c:pt idx="745">
                  <c:v>25.86</c:v>
                </c:pt>
                <c:pt idx="746">
                  <c:v>25.9</c:v>
                </c:pt>
                <c:pt idx="747">
                  <c:v>25.93</c:v>
                </c:pt>
                <c:pt idx="748">
                  <c:v>25.97</c:v>
                </c:pt>
                <c:pt idx="749">
                  <c:v>26</c:v>
                </c:pt>
                <c:pt idx="750">
                  <c:v>26.04</c:v>
                </c:pt>
                <c:pt idx="751">
                  <c:v>26.07</c:v>
                </c:pt>
                <c:pt idx="752">
                  <c:v>26.11</c:v>
                </c:pt>
                <c:pt idx="753">
                  <c:v>26.14</c:v>
                </c:pt>
                <c:pt idx="754">
                  <c:v>26.18</c:v>
                </c:pt>
                <c:pt idx="755">
                  <c:v>26.21</c:v>
                </c:pt>
                <c:pt idx="756">
                  <c:v>26.25</c:v>
                </c:pt>
                <c:pt idx="757">
                  <c:v>26.28</c:v>
                </c:pt>
                <c:pt idx="758">
                  <c:v>26.32</c:v>
                </c:pt>
                <c:pt idx="759">
                  <c:v>26.35</c:v>
                </c:pt>
                <c:pt idx="760">
                  <c:v>26.38</c:v>
                </c:pt>
                <c:pt idx="761">
                  <c:v>26.42</c:v>
                </c:pt>
                <c:pt idx="762">
                  <c:v>26.45</c:v>
                </c:pt>
                <c:pt idx="763">
                  <c:v>26.49</c:v>
                </c:pt>
                <c:pt idx="764">
                  <c:v>26.52</c:v>
                </c:pt>
                <c:pt idx="765">
                  <c:v>26.56</c:v>
                </c:pt>
                <c:pt idx="766">
                  <c:v>26.59</c:v>
                </c:pt>
                <c:pt idx="767">
                  <c:v>26.63</c:v>
                </c:pt>
                <c:pt idx="768">
                  <c:v>26.66</c:v>
                </c:pt>
                <c:pt idx="769">
                  <c:v>26.7</c:v>
                </c:pt>
                <c:pt idx="770">
                  <c:v>26.73</c:v>
                </c:pt>
                <c:pt idx="771">
                  <c:v>26.77</c:v>
                </c:pt>
                <c:pt idx="772">
                  <c:v>26.8</c:v>
                </c:pt>
                <c:pt idx="773">
                  <c:v>26.84</c:v>
                </c:pt>
                <c:pt idx="774">
                  <c:v>26.87</c:v>
                </c:pt>
                <c:pt idx="775">
                  <c:v>26.91</c:v>
                </c:pt>
                <c:pt idx="776">
                  <c:v>26.94</c:v>
                </c:pt>
                <c:pt idx="777">
                  <c:v>26.98</c:v>
                </c:pt>
                <c:pt idx="778">
                  <c:v>27.01</c:v>
                </c:pt>
                <c:pt idx="779">
                  <c:v>27.04</c:v>
                </c:pt>
                <c:pt idx="780">
                  <c:v>27.08</c:v>
                </c:pt>
                <c:pt idx="781">
                  <c:v>27.11</c:v>
                </c:pt>
                <c:pt idx="782">
                  <c:v>27.15</c:v>
                </c:pt>
                <c:pt idx="783">
                  <c:v>27.18</c:v>
                </c:pt>
                <c:pt idx="784">
                  <c:v>27.22</c:v>
                </c:pt>
                <c:pt idx="785">
                  <c:v>27.25</c:v>
                </c:pt>
                <c:pt idx="786">
                  <c:v>27.29</c:v>
                </c:pt>
                <c:pt idx="787">
                  <c:v>27.32</c:v>
                </c:pt>
                <c:pt idx="788">
                  <c:v>27.36</c:v>
                </c:pt>
                <c:pt idx="789">
                  <c:v>27.39</c:v>
                </c:pt>
                <c:pt idx="790">
                  <c:v>27.43</c:v>
                </c:pt>
                <c:pt idx="791">
                  <c:v>27.46</c:v>
                </c:pt>
                <c:pt idx="792">
                  <c:v>27.5</c:v>
                </c:pt>
                <c:pt idx="793">
                  <c:v>27.53</c:v>
                </c:pt>
                <c:pt idx="794">
                  <c:v>27.57</c:v>
                </c:pt>
                <c:pt idx="795">
                  <c:v>27.6</c:v>
                </c:pt>
                <c:pt idx="796">
                  <c:v>27.63</c:v>
                </c:pt>
                <c:pt idx="797">
                  <c:v>27.67</c:v>
                </c:pt>
                <c:pt idx="798">
                  <c:v>27.7</c:v>
                </c:pt>
                <c:pt idx="799">
                  <c:v>27.74</c:v>
                </c:pt>
                <c:pt idx="800">
                  <c:v>27.77</c:v>
                </c:pt>
                <c:pt idx="801">
                  <c:v>27.81</c:v>
                </c:pt>
                <c:pt idx="802">
                  <c:v>27.84</c:v>
                </c:pt>
                <c:pt idx="803">
                  <c:v>27.88</c:v>
                </c:pt>
                <c:pt idx="804">
                  <c:v>27.91</c:v>
                </c:pt>
                <c:pt idx="805">
                  <c:v>27.95</c:v>
                </c:pt>
                <c:pt idx="806">
                  <c:v>27.98</c:v>
                </c:pt>
                <c:pt idx="807">
                  <c:v>28.02</c:v>
                </c:pt>
                <c:pt idx="808">
                  <c:v>28.05</c:v>
                </c:pt>
                <c:pt idx="809">
                  <c:v>28.09</c:v>
                </c:pt>
                <c:pt idx="810">
                  <c:v>28.12</c:v>
                </c:pt>
                <c:pt idx="811">
                  <c:v>28.16</c:v>
                </c:pt>
                <c:pt idx="812">
                  <c:v>28.19</c:v>
                </c:pt>
                <c:pt idx="813">
                  <c:v>28.22</c:v>
                </c:pt>
                <c:pt idx="814">
                  <c:v>28.26</c:v>
                </c:pt>
                <c:pt idx="815">
                  <c:v>28.29</c:v>
                </c:pt>
                <c:pt idx="816">
                  <c:v>28.33</c:v>
                </c:pt>
                <c:pt idx="817">
                  <c:v>28.36</c:v>
                </c:pt>
                <c:pt idx="818">
                  <c:v>28.4</c:v>
                </c:pt>
                <c:pt idx="819">
                  <c:v>28.43</c:v>
                </c:pt>
                <c:pt idx="820">
                  <c:v>28.47</c:v>
                </c:pt>
                <c:pt idx="821">
                  <c:v>28.5</c:v>
                </c:pt>
                <c:pt idx="822">
                  <c:v>28.54</c:v>
                </c:pt>
                <c:pt idx="823">
                  <c:v>28.57</c:v>
                </c:pt>
                <c:pt idx="824">
                  <c:v>28.61</c:v>
                </c:pt>
                <c:pt idx="825">
                  <c:v>28.64</c:v>
                </c:pt>
                <c:pt idx="826">
                  <c:v>28.68</c:v>
                </c:pt>
                <c:pt idx="827">
                  <c:v>28.71</c:v>
                </c:pt>
                <c:pt idx="828">
                  <c:v>28.75</c:v>
                </c:pt>
                <c:pt idx="829">
                  <c:v>28.78</c:v>
                </c:pt>
                <c:pt idx="830">
                  <c:v>28.82</c:v>
                </c:pt>
                <c:pt idx="831">
                  <c:v>28.85</c:v>
                </c:pt>
                <c:pt idx="832">
                  <c:v>28.88</c:v>
                </c:pt>
                <c:pt idx="833">
                  <c:v>28.92</c:v>
                </c:pt>
                <c:pt idx="834">
                  <c:v>28.95</c:v>
                </c:pt>
                <c:pt idx="835">
                  <c:v>28.99</c:v>
                </c:pt>
                <c:pt idx="836">
                  <c:v>29.02</c:v>
                </c:pt>
                <c:pt idx="837">
                  <c:v>29.06</c:v>
                </c:pt>
                <c:pt idx="838">
                  <c:v>29.09</c:v>
                </c:pt>
                <c:pt idx="839">
                  <c:v>29.13</c:v>
                </c:pt>
                <c:pt idx="840">
                  <c:v>29.16</c:v>
                </c:pt>
                <c:pt idx="841">
                  <c:v>29.2</c:v>
                </c:pt>
                <c:pt idx="842">
                  <c:v>29.23</c:v>
                </c:pt>
                <c:pt idx="843">
                  <c:v>29.27</c:v>
                </c:pt>
                <c:pt idx="844">
                  <c:v>29.3</c:v>
                </c:pt>
                <c:pt idx="845">
                  <c:v>29.34</c:v>
                </c:pt>
                <c:pt idx="846">
                  <c:v>29.37</c:v>
                </c:pt>
                <c:pt idx="847">
                  <c:v>29.41</c:v>
                </c:pt>
                <c:pt idx="848">
                  <c:v>29.44</c:v>
                </c:pt>
                <c:pt idx="849">
                  <c:v>29.47</c:v>
                </c:pt>
                <c:pt idx="850">
                  <c:v>29.51</c:v>
                </c:pt>
                <c:pt idx="851">
                  <c:v>29.54</c:v>
                </c:pt>
                <c:pt idx="852">
                  <c:v>29.58</c:v>
                </c:pt>
                <c:pt idx="853">
                  <c:v>29.61</c:v>
                </c:pt>
                <c:pt idx="854">
                  <c:v>29.65</c:v>
                </c:pt>
                <c:pt idx="855">
                  <c:v>29.68</c:v>
                </c:pt>
                <c:pt idx="856">
                  <c:v>29.72</c:v>
                </c:pt>
                <c:pt idx="857">
                  <c:v>29.75</c:v>
                </c:pt>
                <c:pt idx="858">
                  <c:v>29.79</c:v>
                </c:pt>
                <c:pt idx="859">
                  <c:v>29.82</c:v>
                </c:pt>
                <c:pt idx="860">
                  <c:v>29.86</c:v>
                </c:pt>
                <c:pt idx="861">
                  <c:v>29.89</c:v>
                </c:pt>
                <c:pt idx="862">
                  <c:v>29.93</c:v>
                </c:pt>
                <c:pt idx="863">
                  <c:v>29.96</c:v>
                </c:pt>
                <c:pt idx="864">
                  <c:v>30</c:v>
                </c:pt>
                <c:pt idx="865">
                  <c:v>30.03</c:v>
                </c:pt>
                <c:pt idx="866">
                  <c:v>30.06</c:v>
                </c:pt>
                <c:pt idx="867">
                  <c:v>30.1</c:v>
                </c:pt>
                <c:pt idx="868">
                  <c:v>30.13</c:v>
                </c:pt>
                <c:pt idx="869">
                  <c:v>30.17</c:v>
                </c:pt>
                <c:pt idx="870">
                  <c:v>30.2</c:v>
                </c:pt>
                <c:pt idx="871">
                  <c:v>30.24</c:v>
                </c:pt>
                <c:pt idx="872">
                  <c:v>30.27</c:v>
                </c:pt>
                <c:pt idx="873">
                  <c:v>30.31</c:v>
                </c:pt>
                <c:pt idx="874">
                  <c:v>30.34</c:v>
                </c:pt>
                <c:pt idx="875">
                  <c:v>30.38</c:v>
                </c:pt>
                <c:pt idx="876">
                  <c:v>30.41</c:v>
                </c:pt>
                <c:pt idx="877">
                  <c:v>30.45</c:v>
                </c:pt>
                <c:pt idx="878">
                  <c:v>30.48</c:v>
                </c:pt>
                <c:pt idx="879">
                  <c:v>30.52</c:v>
                </c:pt>
                <c:pt idx="880">
                  <c:v>30.55</c:v>
                </c:pt>
                <c:pt idx="881">
                  <c:v>30.59</c:v>
                </c:pt>
                <c:pt idx="882">
                  <c:v>30.62</c:v>
                </c:pt>
                <c:pt idx="883">
                  <c:v>30.66</c:v>
                </c:pt>
                <c:pt idx="884">
                  <c:v>30.69</c:v>
                </c:pt>
                <c:pt idx="885">
                  <c:v>30.72</c:v>
                </c:pt>
                <c:pt idx="886">
                  <c:v>30.76</c:v>
                </c:pt>
                <c:pt idx="887">
                  <c:v>30.79</c:v>
                </c:pt>
                <c:pt idx="888">
                  <c:v>30.83</c:v>
                </c:pt>
                <c:pt idx="889">
                  <c:v>30.86</c:v>
                </c:pt>
                <c:pt idx="890">
                  <c:v>30.9</c:v>
                </c:pt>
                <c:pt idx="891">
                  <c:v>30.93</c:v>
                </c:pt>
                <c:pt idx="892">
                  <c:v>30.97</c:v>
                </c:pt>
                <c:pt idx="893">
                  <c:v>31</c:v>
                </c:pt>
                <c:pt idx="894">
                  <c:v>31.04</c:v>
                </c:pt>
                <c:pt idx="895">
                  <c:v>31.07</c:v>
                </c:pt>
                <c:pt idx="896">
                  <c:v>31.11</c:v>
                </c:pt>
                <c:pt idx="897">
                  <c:v>31.14</c:v>
                </c:pt>
                <c:pt idx="898">
                  <c:v>31.18</c:v>
                </c:pt>
                <c:pt idx="899">
                  <c:v>31.21</c:v>
                </c:pt>
                <c:pt idx="900">
                  <c:v>31.25</c:v>
                </c:pt>
                <c:pt idx="901">
                  <c:v>31.28</c:v>
                </c:pt>
                <c:pt idx="902">
                  <c:v>31.31</c:v>
                </c:pt>
                <c:pt idx="903">
                  <c:v>31.35</c:v>
                </c:pt>
                <c:pt idx="904">
                  <c:v>31.38</c:v>
                </c:pt>
                <c:pt idx="905">
                  <c:v>31.42</c:v>
                </c:pt>
                <c:pt idx="906">
                  <c:v>31.45</c:v>
                </c:pt>
                <c:pt idx="907">
                  <c:v>31.49</c:v>
                </c:pt>
                <c:pt idx="908">
                  <c:v>31.52</c:v>
                </c:pt>
                <c:pt idx="909">
                  <c:v>31.56</c:v>
                </c:pt>
                <c:pt idx="910">
                  <c:v>31.59</c:v>
                </c:pt>
                <c:pt idx="911">
                  <c:v>31.63</c:v>
                </c:pt>
                <c:pt idx="912">
                  <c:v>31.66</c:v>
                </c:pt>
                <c:pt idx="913">
                  <c:v>31.7</c:v>
                </c:pt>
                <c:pt idx="914">
                  <c:v>31.73</c:v>
                </c:pt>
                <c:pt idx="915">
                  <c:v>31.77</c:v>
                </c:pt>
                <c:pt idx="916">
                  <c:v>31.8</c:v>
                </c:pt>
                <c:pt idx="917">
                  <c:v>31.84</c:v>
                </c:pt>
                <c:pt idx="918">
                  <c:v>31.87</c:v>
                </c:pt>
                <c:pt idx="919">
                  <c:v>31.9</c:v>
                </c:pt>
                <c:pt idx="920">
                  <c:v>31.94</c:v>
                </c:pt>
                <c:pt idx="921">
                  <c:v>31.97</c:v>
                </c:pt>
                <c:pt idx="922">
                  <c:v>32.01</c:v>
                </c:pt>
                <c:pt idx="923">
                  <c:v>32.04</c:v>
                </c:pt>
                <c:pt idx="924">
                  <c:v>32.08</c:v>
                </c:pt>
                <c:pt idx="925">
                  <c:v>32.11</c:v>
                </c:pt>
                <c:pt idx="926">
                  <c:v>32.15</c:v>
                </c:pt>
                <c:pt idx="927">
                  <c:v>32.18</c:v>
                </c:pt>
                <c:pt idx="928">
                  <c:v>32.22</c:v>
                </c:pt>
                <c:pt idx="929">
                  <c:v>32.25</c:v>
                </c:pt>
                <c:pt idx="930">
                  <c:v>32.29</c:v>
                </c:pt>
                <c:pt idx="931">
                  <c:v>32.32</c:v>
                </c:pt>
                <c:pt idx="932">
                  <c:v>32.36</c:v>
                </c:pt>
                <c:pt idx="933">
                  <c:v>32.39</c:v>
                </c:pt>
                <c:pt idx="934">
                  <c:v>32.43</c:v>
                </c:pt>
                <c:pt idx="935">
                  <c:v>32.46</c:v>
                </c:pt>
                <c:pt idx="936">
                  <c:v>32.5</c:v>
                </c:pt>
                <c:pt idx="937">
                  <c:v>32.53</c:v>
                </c:pt>
                <c:pt idx="938">
                  <c:v>32.56</c:v>
                </c:pt>
                <c:pt idx="939">
                  <c:v>32.6</c:v>
                </c:pt>
                <c:pt idx="940">
                  <c:v>32.630000000000003</c:v>
                </c:pt>
                <c:pt idx="941">
                  <c:v>32.67</c:v>
                </c:pt>
                <c:pt idx="942">
                  <c:v>32.700000000000003</c:v>
                </c:pt>
                <c:pt idx="943">
                  <c:v>32.74</c:v>
                </c:pt>
                <c:pt idx="944">
                  <c:v>32.770000000000003</c:v>
                </c:pt>
                <c:pt idx="945">
                  <c:v>32.81</c:v>
                </c:pt>
                <c:pt idx="946">
                  <c:v>32.840000000000003</c:v>
                </c:pt>
                <c:pt idx="947">
                  <c:v>32.880000000000003</c:v>
                </c:pt>
                <c:pt idx="948">
                  <c:v>32.909999999999997</c:v>
                </c:pt>
                <c:pt idx="949">
                  <c:v>32.950000000000003</c:v>
                </c:pt>
                <c:pt idx="950">
                  <c:v>32.979999999999997</c:v>
                </c:pt>
                <c:pt idx="951">
                  <c:v>33.020000000000003</c:v>
                </c:pt>
                <c:pt idx="952">
                  <c:v>33.049999999999997</c:v>
                </c:pt>
                <c:pt idx="953">
                  <c:v>33.090000000000003</c:v>
                </c:pt>
                <c:pt idx="954">
                  <c:v>33.119999999999997</c:v>
                </c:pt>
                <c:pt idx="955">
                  <c:v>33.15</c:v>
                </c:pt>
                <c:pt idx="956">
                  <c:v>33.19</c:v>
                </c:pt>
                <c:pt idx="957">
                  <c:v>33.22</c:v>
                </c:pt>
                <c:pt idx="958">
                  <c:v>33.26</c:v>
                </c:pt>
                <c:pt idx="959">
                  <c:v>33.29</c:v>
                </c:pt>
                <c:pt idx="960">
                  <c:v>33.33</c:v>
                </c:pt>
                <c:pt idx="961">
                  <c:v>33.36</c:v>
                </c:pt>
                <c:pt idx="962">
                  <c:v>33.4</c:v>
                </c:pt>
                <c:pt idx="963">
                  <c:v>33.43</c:v>
                </c:pt>
                <c:pt idx="964">
                  <c:v>33.47</c:v>
                </c:pt>
                <c:pt idx="965">
                  <c:v>33.5</c:v>
                </c:pt>
                <c:pt idx="966">
                  <c:v>33.54</c:v>
                </c:pt>
                <c:pt idx="967">
                  <c:v>33.57</c:v>
                </c:pt>
                <c:pt idx="968">
                  <c:v>33.61</c:v>
                </c:pt>
                <c:pt idx="969">
                  <c:v>33.64</c:v>
                </c:pt>
                <c:pt idx="970">
                  <c:v>33.68</c:v>
                </c:pt>
                <c:pt idx="971">
                  <c:v>33.71</c:v>
                </c:pt>
                <c:pt idx="972">
                  <c:v>33.74</c:v>
                </c:pt>
                <c:pt idx="973">
                  <c:v>33.78</c:v>
                </c:pt>
                <c:pt idx="974">
                  <c:v>33.81</c:v>
                </c:pt>
                <c:pt idx="975">
                  <c:v>33.85</c:v>
                </c:pt>
                <c:pt idx="976">
                  <c:v>33.880000000000003</c:v>
                </c:pt>
                <c:pt idx="977">
                  <c:v>33.92</c:v>
                </c:pt>
                <c:pt idx="978">
                  <c:v>33.950000000000003</c:v>
                </c:pt>
                <c:pt idx="979">
                  <c:v>33.99</c:v>
                </c:pt>
                <c:pt idx="980">
                  <c:v>34.020000000000003</c:v>
                </c:pt>
                <c:pt idx="981">
                  <c:v>34.06</c:v>
                </c:pt>
                <c:pt idx="982">
                  <c:v>34.090000000000003</c:v>
                </c:pt>
                <c:pt idx="983">
                  <c:v>34.130000000000003</c:v>
                </c:pt>
                <c:pt idx="984">
                  <c:v>34.159999999999997</c:v>
                </c:pt>
                <c:pt idx="985">
                  <c:v>34.200000000000003</c:v>
                </c:pt>
                <c:pt idx="986">
                  <c:v>34.229999999999997</c:v>
                </c:pt>
                <c:pt idx="987">
                  <c:v>34.270000000000003</c:v>
                </c:pt>
                <c:pt idx="988">
                  <c:v>34.299999999999997</c:v>
                </c:pt>
                <c:pt idx="989">
                  <c:v>34.340000000000003</c:v>
                </c:pt>
                <c:pt idx="990">
                  <c:v>34.369999999999997</c:v>
                </c:pt>
                <c:pt idx="991">
                  <c:v>34.4</c:v>
                </c:pt>
                <c:pt idx="992">
                  <c:v>34.44</c:v>
                </c:pt>
                <c:pt idx="993">
                  <c:v>34.47</c:v>
                </c:pt>
                <c:pt idx="994">
                  <c:v>34.51</c:v>
                </c:pt>
                <c:pt idx="995">
                  <c:v>34.54</c:v>
                </c:pt>
                <c:pt idx="996">
                  <c:v>34.58</c:v>
                </c:pt>
                <c:pt idx="997">
                  <c:v>34.61</c:v>
                </c:pt>
                <c:pt idx="998">
                  <c:v>34.65</c:v>
                </c:pt>
                <c:pt idx="999">
                  <c:v>34.68</c:v>
                </c:pt>
                <c:pt idx="1000">
                  <c:v>34.72</c:v>
                </c:pt>
                <c:pt idx="1001">
                  <c:v>34.75</c:v>
                </c:pt>
                <c:pt idx="1002">
                  <c:v>34.79</c:v>
                </c:pt>
                <c:pt idx="1003">
                  <c:v>34.82</c:v>
                </c:pt>
                <c:pt idx="1004">
                  <c:v>34.86</c:v>
                </c:pt>
                <c:pt idx="1005">
                  <c:v>34.89</c:v>
                </c:pt>
                <c:pt idx="1006">
                  <c:v>34.93</c:v>
                </c:pt>
                <c:pt idx="1007">
                  <c:v>34.96</c:v>
                </c:pt>
                <c:pt idx="1008">
                  <c:v>34.99</c:v>
                </c:pt>
                <c:pt idx="1009">
                  <c:v>35.03</c:v>
                </c:pt>
                <c:pt idx="1010">
                  <c:v>35.06</c:v>
                </c:pt>
                <c:pt idx="1011">
                  <c:v>35.1</c:v>
                </c:pt>
                <c:pt idx="1012">
                  <c:v>35.130000000000003</c:v>
                </c:pt>
                <c:pt idx="1013">
                  <c:v>35.17</c:v>
                </c:pt>
                <c:pt idx="1014">
                  <c:v>35.200000000000003</c:v>
                </c:pt>
                <c:pt idx="1015">
                  <c:v>35.24</c:v>
                </c:pt>
                <c:pt idx="1016">
                  <c:v>35.270000000000003</c:v>
                </c:pt>
                <c:pt idx="1017">
                  <c:v>35.31</c:v>
                </c:pt>
                <c:pt idx="1018">
                  <c:v>35.340000000000003</c:v>
                </c:pt>
                <c:pt idx="1019">
                  <c:v>35.380000000000003</c:v>
                </c:pt>
                <c:pt idx="1020">
                  <c:v>35.409999999999997</c:v>
                </c:pt>
                <c:pt idx="1021">
                  <c:v>35.450000000000003</c:v>
                </c:pt>
                <c:pt idx="1022">
                  <c:v>35.479999999999997</c:v>
                </c:pt>
                <c:pt idx="1023">
                  <c:v>35.520000000000003</c:v>
                </c:pt>
                <c:pt idx="1024">
                  <c:v>35.549999999999997</c:v>
                </c:pt>
                <c:pt idx="1025">
                  <c:v>35.58</c:v>
                </c:pt>
                <c:pt idx="1026">
                  <c:v>35.619999999999997</c:v>
                </c:pt>
                <c:pt idx="1027">
                  <c:v>35.65</c:v>
                </c:pt>
                <c:pt idx="1028">
                  <c:v>35.69</c:v>
                </c:pt>
                <c:pt idx="1029">
                  <c:v>35.72</c:v>
                </c:pt>
                <c:pt idx="1030">
                  <c:v>35.76</c:v>
                </c:pt>
                <c:pt idx="1031">
                  <c:v>35.79</c:v>
                </c:pt>
                <c:pt idx="1032">
                  <c:v>35.83</c:v>
                </c:pt>
                <c:pt idx="1033">
                  <c:v>35.86</c:v>
                </c:pt>
                <c:pt idx="1034">
                  <c:v>35.9</c:v>
                </c:pt>
                <c:pt idx="1035">
                  <c:v>35.93</c:v>
                </c:pt>
                <c:pt idx="1036">
                  <c:v>35.97</c:v>
                </c:pt>
                <c:pt idx="1037">
                  <c:v>36</c:v>
                </c:pt>
                <c:pt idx="1038">
                  <c:v>36.04</c:v>
                </c:pt>
                <c:pt idx="1039">
                  <c:v>36.07</c:v>
                </c:pt>
                <c:pt idx="1040">
                  <c:v>36.11</c:v>
                </c:pt>
                <c:pt idx="1041">
                  <c:v>36.14</c:v>
                </c:pt>
                <c:pt idx="1042">
                  <c:v>36.18</c:v>
                </c:pt>
                <c:pt idx="1043">
                  <c:v>36.21</c:v>
                </c:pt>
                <c:pt idx="1044">
                  <c:v>36.24</c:v>
                </c:pt>
                <c:pt idx="1045">
                  <c:v>36.28</c:v>
                </c:pt>
                <c:pt idx="1046">
                  <c:v>36.31</c:v>
                </c:pt>
                <c:pt idx="1047">
                  <c:v>36.35</c:v>
                </c:pt>
                <c:pt idx="1048">
                  <c:v>36.380000000000003</c:v>
                </c:pt>
                <c:pt idx="1049">
                  <c:v>36.42</c:v>
                </c:pt>
                <c:pt idx="1050">
                  <c:v>36.450000000000003</c:v>
                </c:pt>
                <c:pt idx="1051">
                  <c:v>36.49</c:v>
                </c:pt>
                <c:pt idx="1052">
                  <c:v>36.520000000000003</c:v>
                </c:pt>
                <c:pt idx="1053">
                  <c:v>36.56</c:v>
                </c:pt>
                <c:pt idx="1054">
                  <c:v>36.590000000000003</c:v>
                </c:pt>
                <c:pt idx="1055">
                  <c:v>36.630000000000003</c:v>
                </c:pt>
                <c:pt idx="1056">
                  <c:v>36.659999999999997</c:v>
                </c:pt>
                <c:pt idx="1057">
                  <c:v>36.700000000000003</c:v>
                </c:pt>
                <c:pt idx="1058">
                  <c:v>36.729999999999997</c:v>
                </c:pt>
                <c:pt idx="1059">
                  <c:v>36.770000000000003</c:v>
                </c:pt>
                <c:pt idx="1060">
                  <c:v>36.799999999999997</c:v>
                </c:pt>
                <c:pt idx="1061">
                  <c:v>36.83</c:v>
                </c:pt>
                <c:pt idx="1062">
                  <c:v>36.869999999999997</c:v>
                </c:pt>
                <c:pt idx="1063">
                  <c:v>36.9</c:v>
                </c:pt>
                <c:pt idx="1064">
                  <c:v>36.94</c:v>
                </c:pt>
                <c:pt idx="1065">
                  <c:v>36.97</c:v>
                </c:pt>
                <c:pt idx="1066">
                  <c:v>37.01</c:v>
                </c:pt>
                <c:pt idx="1067">
                  <c:v>37.04</c:v>
                </c:pt>
                <c:pt idx="1068">
                  <c:v>37.08</c:v>
                </c:pt>
                <c:pt idx="1069">
                  <c:v>37.11</c:v>
                </c:pt>
                <c:pt idx="1070">
                  <c:v>37.15</c:v>
                </c:pt>
                <c:pt idx="1071">
                  <c:v>37.18</c:v>
                </c:pt>
                <c:pt idx="1072">
                  <c:v>37.22</c:v>
                </c:pt>
                <c:pt idx="1073">
                  <c:v>37.25</c:v>
                </c:pt>
                <c:pt idx="1074">
                  <c:v>37.29</c:v>
                </c:pt>
                <c:pt idx="1075">
                  <c:v>37.32</c:v>
                </c:pt>
                <c:pt idx="1076">
                  <c:v>37.36</c:v>
                </c:pt>
                <c:pt idx="1077">
                  <c:v>37.39</c:v>
                </c:pt>
                <c:pt idx="1078">
                  <c:v>37.42</c:v>
                </c:pt>
                <c:pt idx="1079">
                  <c:v>37.46</c:v>
                </c:pt>
                <c:pt idx="1080">
                  <c:v>37.49</c:v>
                </c:pt>
                <c:pt idx="1081">
                  <c:v>37.53</c:v>
                </c:pt>
                <c:pt idx="1082">
                  <c:v>37.56</c:v>
                </c:pt>
                <c:pt idx="1083">
                  <c:v>37.6</c:v>
                </c:pt>
                <c:pt idx="1084">
                  <c:v>37.630000000000003</c:v>
                </c:pt>
                <c:pt idx="1085">
                  <c:v>37.67</c:v>
                </c:pt>
                <c:pt idx="1086">
                  <c:v>37.700000000000003</c:v>
                </c:pt>
                <c:pt idx="1087">
                  <c:v>37.74</c:v>
                </c:pt>
                <c:pt idx="1088">
                  <c:v>37.770000000000003</c:v>
                </c:pt>
                <c:pt idx="1089">
                  <c:v>37.81</c:v>
                </c:pt>
                <c:pt idx="1090">
                  <c:v>37.840000000000003</c:v>
                </c:pt>
                <c:pt idx="1091">
                  <c:v>37.880000000000003</c:v>
                </c:pt>
                <c:pt idx="1092">
                  <c:v>37.909999999999997</c:v>
                </c:pt>
                <c:pt idx="1093">
                  <c:v>37.950000000000003</c:v>
                </c:pt>
                <c:pt idx="1094">
                  <c:v>37.979999999999997</c:v>
                </c:pt>
                <c:pt idx="1095">
                  <c:v>38.020000000000003</c:v>
                </c:pt>
                <c:pt idx="1096">
                  <c:v>38.049999999999997</c:v>
                </c:pt>
                <c:pt idx="1097">
                  <c:v>38.08</c:v>
                </c:pt>
                <c:pt idx="1098">
                  <c:v>38.119999999999997</c:v>
                </c:pt>
                <c:pt idx="1099">
                  <c:v>38.15</c:v>
                </c:pt>
                <c:pt idx="1100">
                  <c:v>38.19</c:v>
                </c:pt>
                <c:pt idx="1101">
                  <c:v>38.22</c:v>
                </c:pt>
                <c:pt idx="1102">
                  <c:v>38.26</c:v>
                </c:pt>
                <c:pt idx="1103">
                  <c:v>38.29</c:v>
                </c:pt>
                <c:pt idx="1104">
                  <c:v>38.33</c:v>
                </c:pt>
                <c:pt idx="1105">
                  <c:v>38.36</c:v>
                </c:pt>
                <c:pt idx="1106">
                  <c:v>38.4</c:v>
                </c:pt>
                <c:pt idx="1107">
                  <c:v>38.43</c:v>
                </c:pt>
                <c:pt idx="1108">
                  <c:v>38.47</c:v>
                </c:pt>
                <c:pt idx="1109">
                  <c:v>38.5</c:v>
                </c:pt>
                <c:pt idx="1110">
                  <c:v>38.54</c:v>
                </c:pt>
                <c:pt idx="1111">
                  <c:v>38.57</c:v>
                </c:pt>
                <c:pt idx="1112">
                  <c:v>38.61</c:v>
                </c:pt>
                <c:pt idx="1113">
                  <c:v>38.64</c:v>
                </c:pt>
                <c:pt idx="1114">
                  <c:v>38.67</c:v>
                </c:pt>
                <c:pt idx="1115">
                  <c:v>38.71</c:v>
                </c:pt>
                <c:pt idx="1116">
                  <c:v>38.74</c:v>
                </c:pt>
                <c:pt idx="1117">
                  <c:v>38.78</c:v>
                </c:pt>
                <c:pt idx="1118">
                  <c:v>38.81</c:v>
                </c:pt>
                <c:pt idx="1119">
                  <c:v>38.85</c:v>
                </c:pt>
                <c:pt idx="1120">
                  <c:v>38.880000000000003</c:v>
                </c:pt>
                <c:pt idx="1121">
                  <c:v>38.92</c:v>
                </c:pt>
                <c:pt idx="1122">
                  <c:v>38.950000000000003</c:v>
                </c:pt>
                <c:pt idx="1123">
                  <c:v>38.99</c:v>
                </c:pt>
                <c:pt idx="1124">
                  <c:v>39.020000000000003</c:v>
                </c:pt>
                <c:pt idx="1125">
                  <c:v>39.06</c:v>
                </c:pt>
                <c:pt idx="1126">
                  <c:v>39.090000000000003</c:v>
                </c:pt>
                <c:pt idx="1127">
                  <c:v>39.130000000000003</c:v>
                </c:pt>
                <c:pt idx="1128">
                  <c:v>39.159999999999997</c:v>
                </c:pt>
                <c:pt idx="1129">
                  <c:v>39.200000000000003</c:v>
                </c:pt>
                <c:pt idx="1130">
                  <c:v>39.229999999999997</c:v>
                </c:pt>
                <c:pt idx="1131">
                  <c:v>39.26</c:v>
                </c:pt>
                <c:pt idx="1132">
                  <c:v>39.299999999999997</c:v>
                </c:pt>
                <c:pt idx="1133">
                  <c:v>39.33</c:v>
                </c:pt>
                <c:pt idx="1134">
                  <c:v>39.369999999999997</c:v>
                </c:pt>
                <c:pt idx="1135">
                  <c:v>39.4</c:v>
                </c:pt>
                <c:pt idx="1136">
                  <c:v>39.44</c:v>
                </c:pt>
                <c:pt idx="1137">
                  <c:v>39.47</c:v>
                </c:pt>
                <c:pt idx="1138">
                  <c:v>39.51</c:v>
                </c:pt>
                <c:pt idx="1139">
                  <c:v>39.54</c:v>
                </c:pt>
                <c:pt idx="1140">
                  <c:v>39.58</c:v>
                </c:pt>
                <c:pt idx="1141">
                  <c:v>39.61</c:v>
                </c:pt>
                <c:pt idx="1142">
                  <c:v>39.65</c:v>
                </c:pt>
                <c:pt idx="1143">
                  <c:v>39.68</c:v>
                </c:pt>
                <c:pt idx="1144">
                  <c:v>39.72</c:v>
                </c:pt>
                <c:pt idx="1145">
                  <c:v>39.75</c:v>
                </c:pt>
                <c:pt idx="1146">
                  <c:v>39.79</c:v>
                </c:pt>
                <c:pt idx="1147">
                  <c:v>39.82</c:v>
                </c:pt>
                <c:pt idx="1148">
                  <c:v>39.86</c:v>
                </c:pt>
                <c:pt idx="1149">
                  <c:v>39.89</c:v>
                </c:pt>
                <c:pt idx="1150">
                  <c:v>39.92</c:v>
                </c:pt>
                <c:pt idx="1151">
                  <c:v>39.96</c:v>
                </c:pt>
                <c:pt idx="1152">
                  <c:v>39.99</c:v>
                </c:pt>
                <c:pt idx="1153">
                  <c:v>40.03</c:v>
                </c:pt>
                <c:pt idx="1154">
                  <c:v>40.06</c:v>
                </c:pt>
                <c:pt idx="1155">
                  <c:v>40.1</c:v>
                </c:pt>
                <c:pt idx="1156">
                  <c:v>40.130000000000003</c:v>
                </c:pt>
                <c:pt idx="1157">
                  <c:v>40.17</c:v>
                </c:pt>
                <c:pt idx="1158">
                  <c:v>40.200000000000003</c:v>
                </c:pt>
                <c:pt idx="1159">
                  <c:v>40.24</c:v>
                </c:pt>
                <c:pt idx="1160">
                  <c:v>40.270000000000003</c:v>
                </c:pt>
                <c:pt idx="1161">
                  <c:v>40.31</c:v>
                </c:pt>
                <c:pt idx="1162">
                  <c:v>40.340000000000003</c:v>
                </c:pt>
                <c:pt idx="1163">
                  <c:v>40.380000000000003</c:v>
                </c:pt>
                <c:pt idx="1164">
                  <c:v>40.409999999999997</c:v>
                </c:pt>
                <c:pt idx="1165">
                  <c:v>40.450000000000003</c:v>
                </c:pt>
                <c:pt idx="1166">
                  <c:v>40.479999999999997</c:v>
                </c:pt>
                <c:pt idx="1167">
                  <c:v>40.51</c:v>
                </c:pt>
                <c:pt idx="1168">
                  <c:v>40.549999999999997</c:v>
                </c:pt>
                <c:pt idx="1169">
                  <c:v>40.58</c:v>
                </c:pt>
                <c:pt idx="1170">
                  <c:v>40.619999999999997</c:v>
                </c:pt>
                <c:pt idx="1171">
                  <c:v>40.65</c:v>
                </c:pt>
                <c:pt idx="1172">
                  <c:v>40.69</c:v>
                </c:pt>
                <c:pt idx="1173">
                  <c:v>40.72</c:v>
                </c:pt>
                <c:pt idx="1174">
                  <c:v>40.76</c:v>
                </c:pt>
                <c:pt idx="1175">
                  <c:v>40.79</c:v>
                </c:pt>
                <c:pt idx="1176">
                  <c:v>40.83</c:v>
                </c:pt>
                <c:pt idx="1177">
                  <c:v>40.86</c:v>
                </c:pt>
                <c:pt idx="1178">
                  <c:v>40.9</c:v>
                </c:pt>
                <c:pt idx="1179">
                  <c:v>40.93</c:v>
                </c:pt>
                <c:pt idx="1180">
                  <c:v>40.97</c:v>
                </c:pt>
                <c:pt idx="1181">
                  <c:v>41</c:v>
                </c:pt>
                <c:pt idx="1182">
                  <c:v>41.04</c:v>
                </c:pt>
                <c:pt idx="1183">
                  <c:v>41.07</c:v>
                </c:pt>
                <c:pt idx="1184">
                  <c:v>41.1</c:v>
                </c:pt>
                <c:pt idx="1185">
                  <c:v>41.14</c:v>
                </c:pt>
                <c:pt idx="1186">
                  <c:v>41.17</c:v>
                </c:pt>
                <c:pt idx="1187">
                  <c:v>41.21</c:v>
                </c:pt>
                <c:pt idx="1188">
                  <c:v>41.24</c:v>
                </c:pt>
                <c:pt idx="1189">
                  <c:v>41.28</c:v>
                </c:pt>
                <c:pt idx="1190">
                  <c:v>41.31</c:v>
                </c:pt>
                <c:pt idx="1191">
                  <c:v>41.35</c:v>
                </c:pt>
                <c:pt idx="1192">
                  <c:v>41.38</c:v>
                </c:pt>
                <c:pt idx="1193">
                  <c:v>41.42</c:v>
                </c:pt>
                <c:pt idx="1194">
                  <c:v>41.45</c:v>
                </c:pt>
                <c:pt idx="1195">
                  <c:v>41.49</c:v>
                </c:pt>
                <c:pt idx="1196">
                  <c:v>41.52</c:v>
                </c:pt>
                <c:pt idx="1197">
                  <c:v>41.56</c:v>
                </c:pt>
                <c:pt idx="1198">
                  <c:v>41.59</c:v>
                </c:pt>
                <c:pt idx="1199">
                  <c:v>41.63</c:v>
                </c:pt>
                <c:pt idx="1200">
                  <c:v>41.66</c:v>
                </c:pt>
                <c:pt idx="1201">
                  <c:v>41.7</c:v>
                </c:pt>
                <c:pt idx="1202">
                  <c:v>41.73</c:v>
                </c:pt>
                <c:pt idx="1203">
                  <c:v>41.76</c:v>
                </c:pt>
                <c:pt idx="1204">
                  <c:v>41.8</c:v>
                </c:pt>
                <c:pt idx="1205">
                  <c:v>41.83</c:v>
                </c:pt>
                <c:pt idx="1206">
                  <c:v>41.87</c:v>
                </c:pt>
                <c:pt idx="1207">
                  <c:v>41.9</c:v>
                </c:pt>
                <c:pt idx="1208">
                  <c:v>41.94</c:v>
                </c:pt>
                <c:pt idx="1209">
                  <c:v>41.97</c:v>
                </c:pt>
                <c:pt idx="1210">
                  <c:v>42.01</c:v>
                </c:pt>
                <c:pt idx="1211">
                  <c:v>42.04</c:v>
                </c:pt>
                <c:pt idx="1212">
                  <c:v>42.08</c:v>
                </c:pt>
                <c:pt idx="1213">
                  <c:v>42.11</c:v>
                </c:pt>
                <c:pt idx="1214">
                  <c:v>42.15</c:v>
                </c:pt>
                <c:pt idx="1215">
                  <c:v>42.18</c:v>
                </c:pt>
                <c:pt idx="1216">
                  <c:v>42.22</c:v>
                </c:pt>
                <c:pt idx="1217">
                  <c:v>42.25</c:v>
                </c:pt>
                <c:pt idx="1218">
                  <c:v>42.29</c:v>
                </c:pt>
                <c:pt idx="1219">
                  <c:v>42.32</c:v>
                </c:pt>
                <c:pt idx="1220">
                  <c:v>42.35</c:v>
                </c:pt>
                <c:pt idx="1221">
                  <c:v>42.39</c:v>
                </c:pt>
                <c:pt idx="1222">
                  <c:v>42.42</c:v>
                </c:pt>
                <c:pt idx="1223">
                  <c:v>42.46</c:v>
                </c:pt>
                <c:pt idx="1224">
                  <c:v>42.49</c:v>
                </c:pt>
                <c:pt idx="1225">
                  <c:v>42.53</c:v>
                </c:pt>
                <c:pt idx="1226">
                  <c:v>42.56</c:v>
                </c:pt>
                <c:pt idx="1227">
                  <c:v>42.6</c:v>
                </c:pt>
                <c:pt idx="1228">
                  <c:v>42.63</c:v>
                </c:pt>
                <c:pt idx="1229">
                  <c:v>42.67</c:v>
                </c:pt>
                <c:pt idx="1230">
                  <c:v>42.7</c:v>
                </c:pt>
                <c:pt idx="1231">
                  <c:v>42.74</c:v>
                </c:pt>
                <c:pt idx="1232">
                  <c:v>42.77</c:v>
                </c:pt>
                <c:pt idx="1233">
                  <c:v>42.81</c:v>
                </c:pt>
                <c:pt idx="1234">
                  <c:v>42.84</c:v>
                </c:pt>
                <c:pt idx="1235">
                  <c:v>42.88</c:v>
                </c:pt>
                <c:pt idx="1236">
                  <c:v>42.91</c:v>
                </c:pt>
                <c:pt idx="1237">
                  <c:v>42.94</c:v>
                </c:pt>
                <c:pt idx="1238">
                  <c:v>42.98</c:v>
                </c:pt>
                <c:pt idx="1239">
                  <c:v>43.01</c:v>
                </c:pt>
                <c:pt idx="1240">
                  <c:v>43.05</c:v>
                </c:pt>
                <c:pt idx="1241">
                  <c:v>43.08</c:v>
                </c:pt>
                <c:pt idx="1242">
                  <c:v>43.12</c:v>
                </c:pt>
                <c:pt idx="1243">
                  <c:v>43.15</c:v>
                </c:pt>
                <c:pt idx="1244">
                  <c:v>43.19</c:v>
                </c:pt>
                <c:pt idx="1245">
                  <c:v>43.22</c:v>
                </c:pt>
                <c:pt idx="1246">
                  <c:v>43.26</c:v>
                </c:pt>
                <c:pt idx="1247">
                  <c:v>43.29</c:v>
                </c:pt>
                <c:pt idx="1248">
                  <c:v>43.33</c:v>
                </c:pt>
                <c:pt idx="1249">
                  <c:v>43.36</c:v>
                </c:pt>
                <c:pt idx="1250">
                  <c:v>43.4</c:v>
                </c:pt>
                <c:pt idx="1251">
                  <c:v>43.43</c:v>
                </c:pt>
                <c:pt idx="1252">
                  <c:v>43.47</c:v>
                </c:pt>
                <c:pt idx="1253">
                  <c:v>43.5</c:v>
                </c:pt>
                <c:pt idx="1254">
                  <c:v>43.54</c:v>
                </c:pt>
                <c:pt idx="1255">
                  <c:v>43.57</c:v>
                </c:pt>
                <c:pt idx="1256">
                  <c:v>43.6</c:v>
                </c:pt>
                <c:pt idx="1257">
                  <c:v>43.64</c:v>
                </c:pt>
                <c:pt idx="1258">
                  <c:v>43.67</c:v>
                </c:pt>
                <c:pt idx="1259">
                  <c:v>43.71</c:v>
                </c:pt>
                <c:pt idx="1260">
                  <c:v>43.74</c:v>
                </c:pt>
                <c:pt idx="1261">
                  <c:v>43.78</c:v>
                </c:pt>
                <c:pt idx="1262">
                  <c:v>43.81</c:v>
                </c:pt>
                <c:pt idx="1263">
                  <c:v>43.85</c:v>
                </c:pt>
                <c:pt idx="1264">
                  <c:v>43.88</c:v>
                </c:pt>
                <c:pt idx="1265">
                  <c:v>43.92</c:v>
                </c:pt>
                <c:pt idx="1266">
                  <c:v>43.95</c:v>
                </c:pt>
                <c:pt idx="1267">
                  <c:v>43.99</c:v>
                </c:pt>
                <c:pt idx="1268">
                  <c:v>44.02</c:v>
                </c:pt>
                <c:pt idx="1269">
                  <c:v>44.06</c:v>
                </c:pt>
                <c:pt idx="1270">
                  <c:v>44.09</c:v>
                </c:pt>
                <c:pt idx="1271">
                  <c:v>44.13</c:v>
                </c:pt>
                <c:pt idx="1272">
                  <c:v>44.16</c:v>
                </c:pt>
                <c:pt idx="1273">
                  <c:v>44.19</c:v>
                </c:pt>
                <c:pt idx="1274">
                  <c:v>44.23</c:v>
                </c:pt>
                <c:pt idx="1275">
                  <c:v>44.26</c:v>
                </c:pt>
                <c:pt idx="1276">
                  <c:v>44.3</c:v>
                </c:pt>
                <c:pt idx="1277">
                  <c:v>44.33</c:v>
                </c:pt>
                <c:pt idx="1278">
                  <c:v>44.37</c:v>
                </c:pt>
                <c:pt idx="1279">
                  <c:v>44.4</c:v>
                </c:pt>
                <c:pt idx="1280">
                  <c:v>44.44</c:v>
                </c:pt>
                <c:pt idx="1281">
                  <c:v>44.47</c:v>
                </c:pt>
                <c:pt idx="1282">
                  <c:v>44.51</c:v>
                </c:pt>
                <c:pt idx="1283">
                  <c:v>44.54</c:v>
                </c:pt>
                <c:pt idx="1284">
                  <c:v>44.58</c:v>
                </c:pt>
                <c:pt idx="1285">
                  <c:v>44.61</c:v>
                </c:pt>
                <c:pt idx="1286">
                  <c:v>44.65</c:v>
                </c:pt>
                <c:pt idx="1287">
                  <c:v>44.68</c:v>
                </c:pt>
                <c:pt idx="1288">
                  <c:v>44.72</c:v>
                </c:pt>
                <c:pt idx="1289">
                  <c:v>44.75</c:v>
                </c:pt>
                <c:pt idx="1290">
                  <c:v>44.78</c:v>
                </c:pt>
                <c:pt idx="1291">
                  <c:v>44.82</c:v>
                </c:pt>
                <c:pt idx="1292">
                  <c:v>44.85</c:v>
                </c:pt>
                <c:pt idx="1293">
                  <c:v>44.89</c:v>
                </c:pt>
                <c:pt idx="1294">
                  <c:v>44.92</c:v>
                </c:pt>
                <c:pt idx="1295">
                  <c:v>44.96</c:v>
                </c:pt>
                <c:pt idx="1296">
                  <c:v>44.99</c:v>
                </c:pt>
                <c:pt idx="1297">
                  <c:v>45.03</c:v>
                </c:pt>
                <c:pt idx="1298">
                  <c:v>45.06</c:v>
                </c:pt>
                <c:pt idx="1299">
                  <c:v>45.1</c:v>
                </c:pt>
                <c:pt idx="1300">
                  <c:v>45.13</c:v>
                </c:pt>
                <c:pt idx="1301">
                  <c:v>45.17</c:v>
                </c:pt>
                <c:pt idx="1302">
                  <c:v>45.2</c:v>
                </c:pt>
                <c:pt idx="1303">
                  <c:v>45.24</c:v>
                </c:pt>
                <c:pt idx="1304">
                  <c:v>45.27</c:v>
                </c:pt>
                <c:pt idx="1305">
                  <c:v>45.31</c:v>
                </c:pt>
                <c:pt idx="1306">
                  <c:v>45.34</c:v>
                </c:pt>
                <c:pt idx="1307">
                  <c:v>45.38</c:v>
                </c:pt>
                <c:pt idx="1308">
                  <c:v>45.41</c:v>
                </c:pt>
                <c:pt idx="1309">
                  <c:v>45.44</c:v>
                </c:pt>
                <c:pt idx="1310">
                  <c:v>45.48</c:v>
                </c:pt>
                <c:pt idx="1311">
                  <c:v>45.51</c:v>
                </c:pt>
                <c:pt idx="1312">
                  <c:v>45.55</c:v>
                </c:pt>
                <c:pt idx="1313">
                  <c:v>45.58</c:v>
                </c:pt>
                <c:pt idx="1314">
                  <c:v>45.62</c:v>
                </c:pt>
                <c:pt idx="1315">
                  <c:v>45.65</c:v>
                </c:pt>
                <c:pt idx="1316">
                  <c:v>45.69</c:v>
                </c:pt>
                <c:pt idx="1317">
                  <c:v>45.72</c:v>
                </c:pt>
                <c:pt idx="1318">
                  <c:v>45.76</c:v>
                </c:pt>
                <c:pt idx="1319">
                  <c:v>45.79</c:v>
                </c:pt>
                <c:pt idx="1320">
                  <c:v>45.83</c:v>
                </c:pt>
                <c:pt idx="1321">
                  <c:v>45.86</c:v>
                </c:pt>
                <c:pt idx="1322">
                  <c:v>45.9</c:v>
                </c:pt>
                <c:pt idx="1323">
                  <c:v>45.93</c:v>
                </c:pt>
                <c:pt idx="1324">
                  <c:v>45.97</c:v>
                </c:pt>
                <c:pt idx="1325">
                  <c:v>46</c:v>
                </c:pt>
                <c:pt idx="1326">
                  <c:v>46.03</c:v>
                </c:pt>
                <c:pt idx="1327">
                  <c:v>46.07</c:v>
                </c:pt>
                <c:pt idx="1328">
                  <c:v>46.1</c:v>
                </c:pt>
                <c:pt idx="1329">
                  <c:v>46.14</c:v>
                </c:pt>
                <c:pt idx="1330">
                  <c:v>46.17</c:v>
                </c:pt>
                <c:pt idx="1331">
                  <c:v>46.21</c:v>
                </c:pt>
                <c:pt idx="1332">
                  <c:v>46.24</c:v>
                </c:pt>
                <c:pt idx="1333">
                  <c:v>46.28</c:v>
                </c:pt>
                <c:pt idx="1334">
                  <c:v>46.31</c:v>
                </c:pt>
                <c:pt idx="1335">
                  <c:v>46.35</c:v>
                </c:pt>
                <c:pt idx="1336">
                  <c:v>46.38</c:v>
                </c:pt>
                <c:pt idx="1337">
                  <c:v>46.42</c:v>
                </c:pt>
                <c:pt idx="1338">
                  <c:v>46.45</c:v>
                </c:pt>
                <c:pt idx="1339">
                  <c:v>46.49</c:v>
                </c:pt>
                <c:pt idx="1340">
                  <c:v>46.52</c:v>
                </c:pt>
                <c:pt idx="1341">
                  <c:v>46.56</c:v>
                </c:pt>
                <c:pt idx="1342">
                  <c:v>46.59</c:v>
                </c:pt>
                <c:pt idx="1343">
                  <c:v>46.62</c:v>
                </c:pt>
                <c:pt idx="1344">
                  <c:v>46.66</c:v>
                </c:pt>
                <c:pt idx="1345">
                  <c:v>46.69</c:v>
                </c:pt>
                <c:pt idx="1346">
                  <c:v>46.73</c:v>
                </c:pt>
                <c:pt idx="1347">
                  <c:v>46.76</c:v>
                </c:pt>
                <c:pt idx="1348">
                  <c:v>46.8</c:v>
                </c:pt>
                <c:pt idx="1349">
                  <c:v>46.83</c:v>
                </c:pt>
                <c:pt idx="1350">
                  <c:v>46.87</c:v>
                </c:pt>
                <c:pt idx="1351">
                  <c:v>46.9</c:v>
                </c:pt>
                <c:pt idx="1352">
                  <c:v>46.94</c:v>
                </c:pt>
                <c:pt idx="1353">
                  <c:v>46.97</c:v>
                </c:pt>
                <c:pt idx="1354">
                  <c:v>47.01</c:v>
                </c:pt>
                <c:pt idx="1355">
                  <c:v>47.04</c:v>
                </c:pt>
                <c:pt idx="1356">
                  <c:v>47.08</c:v>
                </c:pt>
                <c:pt idx="1357">
                  <c:v>47.11</c:v>
                </c:pt>
                <c:pt idx="1358">
                  <c:v>47.15</c:v>
                </c:pt>
                <c:pt idx="1359">
                  <c:v>47.18</c:v>
                </c:pt>
                <c:pt idx="1360">
                  <c:v>47.22</c:v>
                </c:pt>
                <c:pt idx="1361">
                  <c:v>47.25</c:v>
                </c:pt>
                <c:pt idx="1362">
                  <c:v>47.28</c:v>
                </c:pt>
                <c:pt idx="1363">
                  <c:v>47.32</c:v>
                </c:pt>
                <c:pt idx="1364">
                  <c:v>47.35</c:v>
                </c:pt>
                <c:pt idx="1365">
                  <c:v>47.39</c:v>
                </c:pt>
                <c:pt idx="1366">
                  <c:v>47.42</c:v>
                </c:pt>
                <c:pt idx="1367">
                  <c:v>47.46</c:v>
                </c:pt>
                <c:pt idx="1368">
                  <c:v>47.49</c:v>
                </c:pt>
                <c:pt idx="1369">
                  <c:v>47.53</c:v>
                </c:pt>
                <c:pt idx="1370">
                  <c:v>47.56</c:v>
                </c:pt>
                <c:pt idx="1371">
                  <c:v>47.6</c:v>
                </c:pt>
                <c:pt idx="1372">
                  <c:v>47.63</c:v>
                </c:pt>
                <c:pt idx="1373">
                  <c:v>47.67</c:v>
                </c:pt>
                <c:pt idx="1374">
                  <c:v>47.7</c:v>
                </c:pt>
                <c:pt idx="1375">
                  <c:v>47.74</c:v>
                </c:pt>
                <c:pt idx="1376">
                  <c:v>47.77</c:v>
                </c:pt>
                <c:pt idx="1377">
                  <c:v>47.81</c:v>
                </c:pt>
                <c:pt idx="1378">
                  <c:v>47.84</c:v>
                </c:pt>
                <c:pt idx="1379">
                  <c:v>47.87</c:v>
                </c:pt>
                <c:pt idx="1380">
                  <c:v>47.91</c:v>
                </c:pt>
                <c:pt idx="1381">
                  <c:v>47.94</c:v>
                </c:pt>
                <c:pt idx="1382">
                  <c:v>47.98</c:v>
                </c:pt>
                <c:pt idx="1383">
                  <c:v>48.01</c:v>
                </c:pt>
                <c:pt idx="1384">
                  <c:v>48.05</c:v>
                </c:pt>
                <c:pt idx="1385">
                  <c:v>48.08</c:v>
                </c:pt>
                <c:pt idx="1386">
                  <c:v>48.12</c:v>
                </c:pt>
                <c:pt idx="1387">
                  <c:v>48.15</c:v>
                </c:pt>
                <c:pt idx="1388">
                  <c:v>48.19</c:v>
                </c:pt>
                <c:pt idx="1389">
                  <c:v>48.22</c:v>
                </c:pt>
                <c:pt idx="1390">
                  <c:v>48.26</c:v>
                </c:pt>
                <c:pt idx="1391">
                  <c:v>48.29</c:v>
                </c:pt>
                <c:pt idx="1392">
                  <c:v>48.33</c:v>
                </c:pt>
                <c:pt idx="1393">
                  <c:v>48.36</c:v>
                </c:pt>
                <c:pt idx="1394">
                  <c:v>48.4</c:v>
                </c:pt>
                <c:pt idx="1395">
                  <c:v>48.43</c:v>
                </c:pt>
                <c:pt idx="1396">
                  <c:v>48.46</c:v>
                </c:pt>
                <c:pt idx="1397">
                  <c:v>48.5</c:v>
                </c:pt>
                <c:pt idx="1398">
                  <c:v>48.53</c:v>
                </c:pt>
                <c:pt idx="1399">
                  <c:v>48.57</c:v>
                </c:pt>
                <c:pt idx="1400">
                  <c:v>48.6</c:v>
                </c:pt>
                <c:pt idx="1401">
                  <c:v>48.64</c:v>
                </c:pt>
                <c:pt idx="1402">
                  <c:v>48.67</c:v>
                </c:pt>
                <c:pt idx="1403">
                  <c:v>48.71</c:v>
                </c:pt>
                <c:pt idx="1404">
                  <c:v>48.74</c:v>
                </c:pt>
                <c:pt idx="1405">
                  <c:v>48.78</c:v>
                </c:pt>
                <c:pt idx="1406">
                  <c:v>48.81</c:v>
                </c:pt>
                <c:pt idx="1407">
                  <c:v>48.85</c:v>
                </c:pt>
                <c:pt idx="1408">
                  <c:v>48.88</c:v>
                </c:pt>
                <c:pt idx="1409">
                  <c:v>48.92</c:v>
                </c:pt>
                <c:pt idx="1410">
                  <c:v>48.95</c:v>
                </c:pt>
                <c:pt idx="1411">
                  <c:v>48.99</c:v>
                </c:pt>
                <c:pt idx="1412">
                  <c:v>49.02</c:v>
                </c:pt>
                <c:pt idx="1413">
                  <c:v>49.06</c:v>
                </c:pt>
                <c:pt idx="1414">
                  <c:v>49.09</c:v>
                </c:pt>
                <c:pt idx="1415">
                  <c:v>49.12</c:v>
                </c:pt>
                <c:pt idx="1416">
                  <c:v>49.16</c:v>
                </c:pt>
                <c:pt idx="1417">
                  <c:v>49.19</c:v>
                </c:pt>
                <c:pt idx="1418">
                  <c:v>49.23</c:v>
                </c:pt>
                <c:pt idx="1419">
                  <c:v>49.26</c:v>
                </c:pt>
                <c:pt idx="1420">
                  <c:v>49.3</c:v>
                </c:pt>
                <c:pt idx="1421">
                  <c:v>49.33</c:v>
                </c:pt>
                <c:pt idx="1422">
                  <c:v>49.37</c:v>
                </c:pt>
                <c:pt idx="1423">
                  <c:v>49.4</c:v>
                </c:pt>
                <c:pt idx="1424">
                  <c:v>49.44</c:v>
                </c:pt>
                <c:pt idx="1425">
                  <c:v>49.47</c:v>
                </c:pt>
                <c:pt idx="1426">
                  <c:v>49.51</c:v>
                </c:pt>
                <c:pt idx="1427">
                  <c:v>49.54</c:v>
                </c:pt>
                <c:pt idx="1428">
                  <c:v>49.58</c:v>
                </c:pt>
                <c:pt idx="1429">
                  <c:v>49.61</c:v>
                </c:pt>
                <c:pt idx="1430">
                  <c:v>49.65</c:v>
                </c:pt>
                <c:pt idx="1431">
                  <c:v>49.68</c:v>
                </c:pt>
                <c:pt idx="1432">
                  <c:v>49.71</c:v>
                </c:pt>
                <c:pt idx="1433">
                  <c:v>49.75</c:v>
                </c:pt>
                <c:pt idx="1434">
                  <c:v>49.78</c:v>
                </c:pt>
                <c:pt idx="1435">
                  <c:v>49.82</c:v>
                </c:pt>
                <c:pt idx="1436">
                  <c:v>49.85</c:v>
                </c:pt>
                <c:pt idx="1437">
                  <c:v>49.89</c:v>
                </c:pt>
                <c:pt idx="1438">
                  <c:v>49.92</c:v>
                </c:pt>
                <c:pt idx="1439">
                  <c:v>49.96</c:v>
                </c:pt>
                <c:pt idx="1440">
                  <c:v>49.99</c:v>
                </c:pt>
                <c:pt idx="1441">
                  <c:v>50.03</c:v>
                </c:pt>
                <c:pt idx="1442">
                  <c:v>50.06</c:v>
                </c:pt>
                <c:pt idx="1443">
                  <c:v>50.1</c:v>
                </c:pt>
                <c:pt idx="1444">
                  <c:v>50.13</c:v>
                </c:pt>
                <c:pt idx="1445">
                  <c:v>50.17</c:v>
                </c:pt>
                <c:pt idx="1446">
                  <c:v>50.2</c:v>
                </c:pt>
                <c:pt idx="1447">
                  <c:v>50.24</c:v>
                </c:pt>
                <c:pt idx="1448">
                  <c:v>50.27</c:v>
                </c:pt>
                <c:pt idx="1449">
                  <c:v>50.3</c:v>
                </c:pt>
                <c:pt idx="1450">
                  <c:v>50.34</c:v>
                </c:pt>
                <c:pt idx="1451">
                  <c:v>50.37</c:v>
                </c:pt>
                <c:pt idx="1452">
                  <c:v>50.41</c:v>
                </c:pt>
                <c:pt idx="1453">
                  <c:v>50.44</c:v>
                </c:pt>
                <c:pt idx="1454">
                  <c:v>50.48</c:v>
                </c:pt>
                <c:pt idx="1455">
                  <c:v>50.51</c:v>
                </c:pt>
                <c:pt idx="1456">
                  <c:v>50.55</c:v>
                </c:pt>
                <c:pt idx="1457">
                  <c:v>50.58</c:v>
                </c:pt>
                <c:pt idx="1458">
                  <c:v>50.62</c:v>
                </c:pt>
                <c:pt idx="1459">
                  <c:v>50.65</c:v>
                </c:pt>
                <c:pt idx="1460">
                  <c:v>50.69</c:v>
                </c:pt>
                <c:pt idx="1461">
                  <c:v>50.72</c:v>
                </c:pt>
                <c:pt idx="1462">
                  <c:v>50.76</c:v>
                </c:pt>
                <c:pt idx="1463">
                  <c:v>50.79</c:v>
                </c:pt>
                <c:pt idx="1464">
                  <c:v>50.83</c:v>
                </c:pt>
                <c:pt idx="1465">
                  <c:v>50.86</c:v>
                </c:pt>
                <c:pt idx="1466">
                  <c:v>50.9</c:v>
                </c:pt>
                <c:pt idx="1467">
                  <c:v>50.93</c:v>
                </c:pt>
                <c:pt idx="1468">
                  <c:v>50.96</c:v>
                </c:pt>
                <c:pt idx="1469">
                  <c:v>51</c:v>
                </c:pt>
                <c:pt idx="1470">
                  <c:v>51.03</c:v>
                </c:pt>
                <c:pt idx="1471">
                  <c:v>51.07</c:v>
                </c:pt>
                <c:pt idx="1472">
                  <c:v>51.1</c:v>
                </c:pt>
                <c:pt idx="1473">
                  <c:v>51.14</c:v>
                </c:pt>
                <c:pt idx="1474">
                  <c:v>51.17</c:v>
                </c:pt>
                <c:pt idx="1475">
                  <c:v>51.21</c:v>
                </c:pt>
                <c:pt idx="1476">
                  <c:v>51.24</c:v>
                </c:pt>
                <c:pt idx="1477">
                  <c:v>51.28</c:v>
                </c:pt>
                <c:pt idx="1478">
                  <c:v>51.31</c:v>
                </c:pt>
                <c:pt idx="1479">
                  <c:v>51.35</c:v>
                </c:pt>
                <c:pt idx="1480">
                  <c:v>51.38</c:v>
                </c:pt>
                <c:pt idx="1481">
                  <c:v>51.42</c:v>
                </c:pt>
                <c:pt idx="1482">
                  <c:v>51.45</c:v>
                </c:pt>
                <c:pt idx="1483">
                  <c:v>51.49</c:v>
                </c:pt>
                <c:pt idx="1484">
                  <c:v>51.52</c:v>
                </c:pt>
                <c:pt idx="1485">
                  <c:v>51.55</c:v>
                </c:pt>
                <c:pt idx="1486">
                  <c:v>51.59</c:v>
                </c:pt>
                <c:pt idx="1487">
                  <c:v>51.62</c:v>
                </c:pt>
                <c:pt idx="1488">
                  <c:v>51.66</c:v>
                </c:pt>
                <c:pt idx="1489">
                  <c:v>51.69</c:v>
                </c:pt>
                <c:pt idx="1490">
                  <c:v>51.73</c:v>
                </c:pt>
                <c:pt idx="1491">
                  <c:v>51.76</c:v>
                </c:pt>
                <c:pt idx="1492">
                  <c:v>51.8</c:v>
                </c:pt>
                <c:pt idx="1493">
                  <c:v>51.83</c:v>
                </c:pt>
                <c:pt idx="1494">
                  <c:v>51.87</c:v>
                </c:pt>
                <c:pt idx="1495">
                  <c:v>51.9</c:v>
                </c:pt>
                <c:pt idx="1496">
                  <c:v>51.94</c:v>
                </c:pt>
                <c:pt idx="1497">
                  <c:v>51.97</c:v>
                </c:pt>
                <c:pt idx="1498">
                  <c:v>52.01</c:v>
                </c:pt>
                <c:pt idx="1499">
                  <c:v>52.04</c:v>
                </c:pt>
                <c:pt idx="1500">
                  <c:v>52.08</c:v>
                </c:pt>
                <c:pt idx="1501">
                  <c:v>52.11</c:v>
                </c:pt>
                <c:pt idx="1502">
                  <c:v>52.14</c:v>
                </c:pt>
                <c:pt idx="1503">
                  <c:v>52.18</c:v>
                </c:pt>
              </c:numCache>
            </c:numRef>
          </c:xVal>
          <c:yVal>
            <c:numRef>
              <c:f>Replotted!$C$2:$C$1505</c:f>
              <c:numCache>
                <c:formatCode>General</c:formatCode>
                <c:ptCount val="1504"/>
                <c:pt idx="1">
                  <c:v>-0.33333333333332626</c:v>
                </c:pt>
                <c:pt idx="2">
                  <c:v>0</c:v>
                </c:pt>
                <c:pt idx="3">
                  <c:v>0.33333333333332626</c:v>
                </c:pt>
                <c:pt idx="4">
                  <c:v>-0.24999999999999462</c:v>
                </c:pt>
                <c:pt idx="5">
                  <c:v>0.33333333333332626</c:v>
                </c:pt>
                <c:pt idx="6">
                  <c:v>-0.24999999999999478</c:v>
                </c:pt>
                <c:pt idx="7">
                  <c:v>0.33333333333332626</c:v>
                </c:pt>
                <c:pt idx="8">
                  <c:v>-0.24999999999999445</c:v>
                </c:pt>
                <c:pt idx="9">
                  <c:v>0.33333333333332654</c:v>
                </c:pt>
                <c:pt idx="10">
                  <c:v>0</c:v>
                </c:pt>
                <c:pt idx="11">
                  <c:v>-0.33333333333332593</c:v>
                </c:pt>
                <c:pt idx="12">
                  <c:v>0.24999999999999478</c:v>
                </c:pt>
                <c:pt idx="13">
                  <c:v>0</c:v>
                </c:pt>
                <c:pt idx="14">
                  <c:v>0.25000000000000588</c:v>
                </c:pt>
                <c:pt idx="15">
                  <c:v>0</c:v>
                </c:pt>
                <c:pt idx="16">
                  <c:v>0</c:v>
                </c:pt>
                <c:pt idx="17">
                  <c:v>0.33333333333332715</c:v>
                </c:pt>
                <c:pt idx="18">
                  <c:v>-0.33333333333332593</c:v>
                </c:pt>
                <c:pt idx="19">
                  <c:v>0.24999999999999445</c:v>
                </c:pt>
                <c:pt idx="20">
                  <c:v>0</c:v>
                </c:pt>
                <c:pt idx="21">
                  <c:v>0</c:v>
                </c:pt>
                <c:pt idx="22">
                  <c:v>0.33333333333334075</c:v>
                </c:pt>
                <c:pt idx="23">
                  <c:v>-0.25000000000000555</c:v>
                </c:pt>
                <c:pt idx="24">
                  <c:v>0.33333333333334197</c:v>
                </c:pt>
                <c:pt idx="25">
                  <c:v>-0.25000000000000555</c:v>
                </c:pt>
                <c:pt idx="26">
                  <c:v>0.66666666666666663</c:v>
                </c:pt>
                <c:pt idx="27">
                  <c:v>0</c:v>
                </c:pt>
                <c:pt idx="28">
                  <c:v>0</c:v>
                </c:pt>
                <c:pt idx="29">
                  <c:v>-0.24999999999999445</c:v>
                </c:pt>
                <c:pt idx="30">
                  <c:v>0.33333333333332593</c:v>
                </c:pt>
                <c:pt idx="31">
                  <c:v>0</c:v>
                </c:pt>
                <c:pt idx="32">
                  <c:v>0</c:v>
                </c:pt>
                <c:pt idx="33">
                  <c:v>0.25000000000000694</c:v>
                </c:pt>
                <c:pt idx="34">
                  <c:v>0</c:v>
                </c:pt>
                <c:pt idx="35">
                  <c:v>0</c:v>
                </c:pt>
                <c:pt idx="36">
                  <c:v>0.33333333333332593</c:v>
                </c:pt>
                <c:pt idx="37">
                  <c:v>0</c:v>
                </c:pt>
                <c:pt idx="38">
                  <c:v>0.25000000000000555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-0.25000000000000555</c:v>
                </c:pt>
                <c:pt idx="43">
                  <c:v>0.33333333333334075</c:v>
                </c:pt>
                <c:pt idx="44">
                  <c:v>0.24999999999999445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0.25000000000000555</c:v>
                </c:pt>
                <c:pt idx="49">
                  <c:v>0.33333333333332349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0.33333333333334075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0.24999999999999445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0.24999999999999445</c:v>
                </c:pt>
                <c:pt idx="64">
                  <c:v>0.33333333333333826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0.33333333333332837</c:v>
                </c:pt>
                <c:pt idx="69">
                  <c:v>0</c:v>
                </c:pt>
                <c:pt idx="70">
                  <c:v>0</c:v>
                </c:pt>
                <c:pt idx="71">
                  <c:v>0.3333333333333432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0.33333333333332349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0.25000000000000555</c:v>
                </c:pt>
                <c:pt idx="85">
                  <c:v>0</c:v>
                </c:pt>
                <c:pt idx="86">
                  <c:v>0.24999999999999445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0.25000000000000555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0.24999999999999445</c:v>
                </c:pt>
                <c:pt idx="98">
                  <c:v>0</c:v>
                </c:pt>
                <c:pt idx="99">
                  <c:v>0</c:v>
                </c:pt>
                <c:pt idx="100">
                  <c:v>0.33333333333333826</c:v>
                </c:pt>
                <c:pt idx="101">
                  <c:v>0</c:v>
                </c:pt>
                <c:pt idx="102">
                  <c:v>0.33333333333332349</c:v>
                </c:pt>
                <c:pt idx="103">
                  <c:v>0</c:v>
                </c:pt>
                <c:pt idx="104">
                  <c:v>0</c:v>
                </c:pt>
                <c:pt idx="105">
                  <c:v>0.25000000000000555</c:v>
                </c:pt>
                <c:pt idx="106">
                  <c:v>-0.33333333333333826</c:v>
                </c:pt>
                <c:pt idx="107">
                  <c:v>0.66666666666667163</c:v>
                </c:pt>
                <c:pt idx="108">
                  <c:v>-0.24999999999999445</c:v>
                </c:pt>
                <c:pt idx="109">
                  <c:v>0.33333333333332837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0.33333333333333826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0.33333333333332349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0.25000000000000555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0.24999999999999445</c:v>
                </c:pt>
                <c:pt idx="130">
                  <c:v>0</c:v>
                </c:pt>
                <c:pt idx="131">
                  <c:v>0</c:v>
                </c:pt>
                <c:pt idx="132">
                  <c:v>0.33333333333333826</c:v>
                </c:pt>
                <c:pt idx="133">
                  <c:v>-0.25000000000000555</c:v>
                </c:pt>
                <c:pt idx="134">
                  <c:v>0.33333333333333826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0.24999999999999445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0.33333333333333826</c:v>
                </c:pt>
                <c:pt idx="144">
                  <c:v>0</c:v>
                </c:pt>
                <c:pt idx="145">
                  <c:v>0</c:v>
                </c:pt>
                <c:pt idx="146">
                  <c:v>0.24999999999999445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0.33333333333333826</c:v>
                </c:pt>
                <c:pt idx="152">
                  <c:v>0</c:v>
                </c:pt>
                <c:pt idx="153">
                  <c:v>0.33333333333333331</c:v>
                </c:pt>
                <c:pt idx="154">
                  <c:v>0</c:v>
                </c:pt>
                <c:pt idx="155">
                  <c:v>0</c:v>
                </c:pt>
                <c:pt idx="156">
                  <c:v>-0.24999999999999445</c:v>
                </c:pt>
                <c:pt idx="157">
                  <c:v>0.33333333333332349</c:v>
                </c:pt>
                <c:pt idx="158">
                  <c:v>0.25000000000000555</c:v>
                </c:pt>
                <c:pt idx="159">
                  <c:v>0</c:v>
                </c:pt>
                <c:pt idx="160">
                  <c:v>0.33333333333332349</c:v>
                </c:pt>
                <c:pt idx="161">
                  <c:v>-0.24999999999999445</c:v>
                </c:pt>
                <c:pt idx="162">
                  <c:v>0</c:v>
                </c:pt>
                <c:pt idx="163">
                  <c:v>0.24999999999999445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0.33333333333332349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0.25000000000000555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0.33333333333332349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0.33333333333334814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0.33333333333333331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0.25000000000000555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0.24999999999999445</c:v>
                </c:pt>
                <c:pt idx="200">
                  <c:v>0</c:v>
                </c:pt>
                <c:pt idx="201">
                  <c:v>0</c:v>
                </c:pt>
                <c:pt idx="202">
                  <c:v>0.33333333333334814</c:v>
                </c:pt>
                <c:pt idx="203">
                  <c:v>-0.25000000000000555</c:v>
                </c:pt>
                <c:pt idx="204">
                  <c:v>0</c:v>
                </c:pt>
                <c:pt idx="205">
                  <c:v>0.5</c:v>
                </c:pt>
                <c:pt idx="206">
                  <c:v>-0.33333333333332349</c:v>
                </c:pt>
                <c:pt idx="207">
                  <c:v>0</c:v>
                </c:pt>
                <c:pt idx="208">
                  <c:v>0</c:v>
                </c:pt>
                <c:pt idx="209">
                  <c:v>0.24999999999999445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0.33333333333334814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0.24999999999999445</c:v>
                </c:pt>
                <c:pt idx="219">
                  <c:v>0</c:v>
                </c:pt>
                <c:pt idx="220">
                  <c:v>0</c:v>
                </c:pt>
                <c:pt idx="221">
                  <c:v>0.33333333333333826</c:v>
                </c:pt>
                <c:pt idx="222">
                  <c:v>-0.25000000000000555</c:v>
                </c:pt>
                <c:pt idx="223">
                  <c:v>0.33333333333333826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0.33333333333332349</c:v>
                </c:pt>
                <c:pt idx="231">
                  <c:v>0</c:v>
                </c:pt>
                <c:pt idx="232">
                  <c:v>-0.33333333333331361</c:v>
                </c:pt>
                <c:pt idx="233">
                  <c:v>0.25</c:v>
                </c:pt>
                <c:pt idx="234">
                  <c:v>0</c:v>
                </c:pt>
                <c:pt idx="235">
                  <c:v>0.25</c:v>
                </c:pt>
                <c:pt idx="236">
                  <c:v>-0.33333333333334814</c:v>
                </c:pt>
                <c:pt idx="237">
                  <c:v>0</c:v>
                </c:pt>
                <c:pt idx="238">
                  <c:v>0.33333333333334814</c:v>
                </c:pt>
                <c:pt idx="239">
                  <c:v>0.2499999999999889</c:v>
                </c:pt>
                <c:pt idx="240">
                  <c:v>0</c:v>
                </c:pt>
                <c:pt idx="241">
                  <c:v>-0.25</c:v>
                </c:pt>
                <c:pt idx="242">
                  <c:v>0</c:v>
                </c:pt>
                <c:pt idx="243">
                  <c:v>0.25</c:v>
                </c:pt>
                <c:pt idx="244">
                  <c:v>0</c:v>
                </c:pt>
                <c:pt idx="245">
                  <c:v>0</c:v>
                </c:pt>
                <c:pt idx="246">
                  <c:v>0.33333333333334814</c:v>
                </c:pt>
                <c:pt idx="247">
                  <c:v>-0.25</c:v>
                </c:pt>
                <c:pt idx="248">
                  <c:v>0.33333333333334814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0.2499999999999889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0.2500000000000111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0.25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0.2500000000000111</c:v>
                </c:pt>
                <c:pt idx="270">
                  <c:v>-0.33333333333334814</c:v>
                </c:pt>
                <c:pt idx="271">
                  <c:v>0</c:v>
                </c:pt>
                <c:pt idx="272">
                  <c:v>0.33333333333334814</c:v>
                </c:pt>
                <c:pt idx="273">
                  <c:v>0</c:v>
                </c:pt>
                <c:pt idx="274">
                  <c:v>0.33333333333333331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0.2500000000000111</c:v>
                </c:pt>
                <c:pt idx="280">
                  <c:v>-0.33333333333332837</c:v>
                </c:pt>
                <c:pt idx="281">
                  <c:v>0.2500000000000111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0.33333333333331361</c:v>
                </c:pt>
                <c:pt idx="288">
                  <c:v>0</c:v>
                </c:pt>
                <c:pt idx="289">
                  <c:v>-0.33333333333333331</c:v>
                </c:pt>
                <c:pt idx="290">
                  <c:v>0.2499999999999889</c:v>
                </c:pt>
                <c:pt idx="291">
                  <c:v>-0.33333333333333331</c:v>
                </c:pt>
                <c:pt idx="292">
                  <c:v>0.2499999999999889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0.2500000000000111</c:v>
                </c:pt>
                <c:pt idx="297">
                  <c:v>-0.33333333333332837</c:v>
                </c:pt>
                <c:pt idx="298">
                  <c:v>0</c:v>
                </c:pt>
                <c:pt idx="299">
                  <c:v>0.33333333333332837</c:v>
                </c:pt>
                <c:pt idx="300">
                  <c:v>0.25</c:v>
                </c:pt>
                <c:pt idx="301">
                  <c:v>0</c:v>
                </c:pt>
                <c:pt idx="302">
                  <c:v>-0.33333333333331361</c:v>
                </c:pt>
                <c:pt idx="303">
                  <c:v>0.25</c:v>
                </c:pt>
                <c:pt idx="304">
                  <c:v>0</c:v>
                </c:pt>
                <c:pt idx="305">
                  <c:v>0.25</c:v>
                </c:pt>
                <c:pt idx="306">
                  <c:v>-0.33333333333333331</c:v>
                </c:pt>
                <c:pt idx="307">
                  <c:v>0</c:v>
                </c:pt>
                <c:pt idx="308">
                  <c:v>0.33333333333333331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0.33333333333334814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0.25</c:v>
                </c:pt>
                <c:pt idx="318">
                  <c:v>-0.33333333333333331</c:v>
                </c:pt>
                <c:pt idx="319">
                  <c:v>0.33333333333331361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0.2500000000000111</c:v>
                </c:pt>
                <c:pt idx="325">
                  <c:v>-0.33333333333334814</c:v>
                </c:pt>
                <c:pt idx="326">
                  <c:v>0.25</c:v>
                </c:pt>
                <c:pt idx="327">
                  <c:v>0</c:v>
                </c:pt>
                <c:pt idx="328">
                  <c:v>-0.25</c:v>
                </c:pt>
                <c:pt idx="329">
                  <c:v>0.33333333333334814</c:v>
                </c:pt>
                <c:pt idx="330">
                  <c:v>0</c:v>
                </c:pt>
                <c:pt idx="331">
                  <c:v>0.33333333333333331</c:v>
                </c:pt>
                <c:pt idx="332">
                  <c:v>0</c:v>
                </c:pt>
                <c:pt idx="333">
                  <c:v>0</c:v>
                </c:pt>
                <c:pt idx="334">
                  <c:v>0.2500000000000111</c:v>
                </c:pt>
                <c:pt idx="335">
                  <c:v>-0.33333333333332837</c:v>
                </c:pt>
                <c:pt idx="336">
                  <c:v>0</c:v>
                </c:pt>
                <c:pt idx="337">
                  <c:v>0.2500000000000111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0.33333333333333331</c:v>
                </c:pt>
                <c:pt idx="343">
                  <c:v>0</c:v>
                </c:pt>
                <c:pt idx="344">
                  <c:v>0.33333333333334814</c:v>
                </c:pt>
                <c:pt idx="345">
                  <c:v>0</c:v>
                </c:pt>
                <c:pt idx="346">
                  <c:v>-0.33333333333334814</c:v>
                </c:pt>
                <c:pt idx="347">
                  <c:v>0</c:v>
                </c:pt>
                <c:pt idx="348">
                  <c:v>0.33333333333334814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0.25</c:v>
                </c:pt>
                <c:pt idx="357">
                  <c:v>0</c:v>
                </c:pt>
                <c:pt idx="358">
                  <c:v>0.2500000000000111</c:v>
                </c:pt>
                <c:pt idx="359">
                  <c:v>-0.33333333333332837</c:v>
                </c:pt>
                <c:pt idx="360">
                  <c:v>0.2500000000000111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0.33333333333333331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-0.25</c:v>
                </c:pt>
                <c:pt idx="371">
                  <c:v>0.33333333333331361</c:v>
                </c:pt>
                <c:pt idx="372">
                  <c:v>0</c:v>
                </c:pt>
                <c:pt idx="373">
                  <c:v>0.2500000000000111</c:v>
                </c:pt>
                <c:pt idx="374">
                  <c:v>0.33333333333331361</c:v>
                </c:pt>
                <c:pt idx="375">
                  <c:v>-0.25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0.33333333333333331</c:v>
                </c:pt>
                <c:pt idx="381">
                  <c:v>0.25</c:v>
                </c:pt>
                <c:pt idx="382">
                  <c:v>-0.33333333333334814</c:v>
                </c:pt>
                <c:pt idx="383">
                  <c:v>0</c:v>
                </c:pt>
                <c:pt idx="384">
                  <c:v>0.33333333333334814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0.5000000000000111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0.33333333333333331</c:v>
                </c:pt>
                <c:pt idx="400">
                  <c:v>0</c:v>
                </c:pt>
                <c:pt idx="401">
                  <c:v>0</c:v>
                </c:pt>
                <c:pt idx="402">
                  <c:v>-0.2499999999999889</c:v>
                </c:pt>
                <c:pt idx="403">
                  <c:v>0.66666666666668151</c:v>
                </c:pt>
                <c:pt idx="404">
                  <c:v>-0.2500000000000111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0.33333333333334814</c:v>
                </c:pt>
                <c:pt idx="409">
                  <c:v>0</c:v>
                </c:pt>
                <c:pt idx="410">
                  <c:v>-0.33333333333332837</c:v>
                </c:pt>
                <c:pt idx="411">
                  <c:v>0.5000000000000111</c:v>
                </c:pt>
                <c:pt idx="412">
                  <c:v>0</c:v>
                </c:pt>
                <c:pt idx="413">
                  <c:v>-0.25</c:v>
                </c:pt>
                <c:pt idx="414">
                  <c:v>0.33333333333333331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0.2500000000000111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0.33333333333331361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0.33333333333332837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0.33333333333333331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0.33333333333334814</c:v>
                </c:pt>
                <c:pt idx="445">
                  <c:v>-0.2500000000000111</c:v>
                </c:pt>
                <c:pt idx="446">
                  <c:v>0</c:v>
                </c:pt>
                <c:pt idx="447">
                  <c:v>0.2500000000000111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0.33333333333333331</c:v>
                </c:pt>
                <c:pt idx="453">
                  <c:v>0.2499999999999889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-0.25</c:v>
                </c:pt>
                <c:pt idx="458">
                  <c:v>0.33333333333331361</c:v>
                </c:pt>
                <c:pt idx="459">
                  <c:v>0</c:v>
                </c:pt>
                <c:pt idx="460">
                  <c:v>0</c:v>
                </c:pt>
                <c:pt idx="461">
                  <c:v>0.33333333333333331</c:v>
                </c:pt>
                <c:pt idx="462">
                  <c:v>0</c:v>
                </c:pt>
                <c:pt idx="463">
                  <c:v>-0.33333333333331361</c:v>
                </c:pt>
                <c:pt idx="464">
                  <c:v>0.25</c:v>
                </c:pt>
                <c:pt idx="465">
                  <c:v>0</c:v>
                </c:pt>
                <c:pt idx="466">
                  <c:v>0</c:v>
                </c:pt>
                <c:pt idx="467">
                  <c:v>0.3333333333333432</c:v>
                </c:pt>
                <c:pt idx="468">
                  <c:v>0</c:v>
                </c:pt>
                <c:pt idx="469">
                  <c:v>0</c:v>
                </c:pt>
                <c:pt idx="470">
                  <c:v>-0.2500000000000222</c:v>
                </c:pt>
                <c:pt idx="471">
                  <c:v>0.66666666666665675</c:v>
                </c:pt>
                <c:pt idx="472">
                  <c:v>-0.25</c:v>
                </c:pt>
                <c:pt idx="473">
                  <c:v>0.33333333333331361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0.33333333333331361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0.33333333333331361</c:v>
                </c:pt>
                <c:pt idx="487">
                  <c:v>-0.25</c:v>
                </c:pt>
                <c:pt idx="488">
                  <c:v>0.33333333333331361</c:v>
                </c:pt>
                <c:pt idx="489">
                  <c:v>0</c:v>
                </c:pt>
                <c:pt idx="490">
                  <c:v>-0.33333333333331361</c:v>
                </c:pt>
                <c:pt idx="491">
                  <c:v>0.25</c:v>
                </c:pt>
                <c:pt idx="492">
                  <c:v>0</c:v>
                </c:pt>
                <c:pt idx="493">
                  <c:v>0.25</c:v>
                </c:pt>
                <c:pt idx="494">
                  <c:v>-0.33333333333338266</c:v>
                </c:pt>
                <c:pt idx="495">
                  <c:v>0</c:v>
                </c:pt>
                <c:pt idx="496">
                  <c:v>0.2500000000000222</c:v>
                </c:pt>
                <c:pt idx="497">
                  <c:v>0</c:v>
                </c:pt>
                <c:pt idx="498">
                  <c:v>0</c:v>
                </c:pt>
                <c:pt idx="499">
                  <c:v>0.33333333333331361</c:v>
                </c:pt>
                <c:pt idx="500">
                  <c:v>-0.25</c:v>
                </c:pt>
                <c:pt idx="501">
                  <c:v>0.33333333333331361</c:v>
                </c:pt>
                <c:pt idx="502">
                  <c:v>0</c:v>
                </c:pt>
                <c:pt idx="503">
                  <c:v>0.33333333333331361</c:v>
                </c:pt>
                <c:pt idx="504">
                  <c:v>-0.25</c:v>
                </c:pt>
                <c:pt idx="505">
                  <c:v>0</c:v>
                </c:pt>
                <c:pt idx="506">
                  <c:v>0.25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0.2499999999999778</c:v>
                </c:pt>
                <c:pt idx="513">
                  <c:v>0</c:v>
                </c:pt>
                <c:pt idx="514">
                  <c:v>0</c:v>
                </c:pt>
                <c:pt idx="515">
                  <c:v>0.2500000000000222</c:v>
                </c:pt>
                <c:pt idx="516">
                  <c:v>0</c:v>
                </c:pt>
                <c:pt idx="517">
                  <c:v>-0.2500000000000222</c:v>
                </c:pt>
                <c:pt idx="518">
                  <c:v>0.3333333333333432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0.25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0.25</c:v>
                </c:pt>
                <c:pt idx="528">
                  <c:v>-0.33333333333335308</c:v>
                </c:pt>
                <c:pt idx="529">
                  <c:v>0</c:v>
                </c:pt>
                <c:pt idx="530">
                  <c:v>0.33333333333335308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0.25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0.3333333333333432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0.33333333333335308</c:v>
                </c:pt>
                <c:pt idx="548">
                  <c:v>-0.33333333333331361</c:v>
                </c:pt>
                <c:pt idx="549">
                  <c:v>0</c:v>
                </c:pt>
                <c:pt idx="550">
                  <c:v>0.33333333333331361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0.33333333333331361</c:v>
                </c:pt>
                <c:pt idx="555">
                  <c:v>-0.25</c:v>
                </c:pt>
                <c:pt idx="556">
                  <c:v>0.33333333333331361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0.33333333333331361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0.3333333333333432</c:v>
                </c:pt>
                <c:pt idx="568">
                  <c:v>0</c:v>
                </c:pt>
                <c:pt idx="569">
                  <c:v>0</c:v>
                </c:pt>
                <c:pt idx="570">
                  <c:v>-0.2500000000000222</c:v>
                </c:pt>
                <c:pt idx="571">
                  <c:v>0.3333333333333432</c:v>
                </c:pt>
                <c:pt idx="572">
                  <c:v>0</c:v>
                </c:pt>
                <c:pt idx="573">
                  <c:v>0.33333333333331361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0.33333333333331361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0.33333333333331361</c:v>
                </c:pt>
                <c:pt idx="585">
                  <c:v>-0.25</c:v>
                </c:pt>
                <c:pt idx="586">
                  <c:v>0</c:v>
                </c:pt>
                <c:pt idx="587">
                  <c:v>0.25</c:v>
                </c:pt>
                <c:pt idx="588">
                  <c:v>0.3333333333333432</c:v>
                </c:pt>
                <c:pt idx="589">
                  <c:v>-0.2500000000000222</c:v>
                </c:pt>
                <c:pt idx="590">
                  <c:v>0.3333333333333432</c:v>
                </c:pt>
                <c:pt idx="591">
                  <c:v>0</c:v>
                </c:pt>
                <c:pt idx="592">
                  <c:v>0</c:v>
                </c:pt>
                <c:pt idx="593">
                  <c:v>0.25</c:v>
                </c:pt>
                <c:pt idx="594">
                  <c:v>0</c:v>
                </c:pt>
                <c:pt idx="595">
                  <c:v>-0.25</c:v>
                </c:pt>
                <c:pt idx="596">
                  <c:v>0.33333333333331361</c:v>
                </c:pt>
                <c:pt idx="597">
                  <c:v>0.25</c:v>
                </c:pt>
                <c:pt idx="598">
                  <c:v>0</c:v>
                </c:pt>
                <c:pt idx="599">
                  <c:v>-0.25</c:v>
                </c:pt>
                <c:pt idx="600">
                  <c:v>0.33333333333335308</c:v>
                </c:pt>
                <c:pt idx="601">
                  <c:v>0</c:v>
                </c:pt>
                <c:pt idx="602">
                  <c:v>0.25</c:v>
                </c:pt>
                <c:pt idx="603">
                  <c:v>-0.33333333333331361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  <c:pt idx="607">
                  <c:v>0.33333333333331361</c:v>
                </c:pt>
                <c:pt idx="608">
                  <c:v>0</c:v>
                </c:pt>
                <c:pt idx="609">
                  <c:v>0</c:v>
                </c:pt>
                <c:pt idx="610">
                  <c:v>0</c:v>
                </c:pt>
                <c:pt idx="611">
                  <c:v>0</c:v>
                </c:pt>
                <c:pt idx="612">
                  <c:v>0.25</c:v>
                </c:pt>
                <c:pt idx="613">
                  <c:v>0</c:v>
                </c:pt>
                <c:pt idx="614">
                  <c:v>0</c:v>
                </c:pt>
                <c:pt idx="615">
                  <c:v>0</c:v>
                </c:pt>
                <c:pt idx="616">
                  <c:v>0</c:v>
                </c:pt>
                <c:pt idx="617">
                  <c:v>0</c:v>
                </c:pt>
                <c:pt idx="618">
                  <c:v>0.2500000000000222</c:v>
                </c:pt>
                <c:pt idx="619">
                  <c:v>-0.33333333333338266</c:v>
                </c:pt>
                <c:pt idx="620">
                  <c:v>0</c:v>
                </c:pt>
                <c:pt idx="621">
                  <c:v>0.2500000000000222</c:v>
                </c:pt>
                <c:pt idx="622">
                  <c:v>0</c:v>
                </c:pt>
                <c:pt idx="623">
                  <c:v>0</c:v>
                </c:pt>
                <c:pt idx="624">
                  <c:v>0</c:v>
                </c:pt>
                <c:pt idx="625">
                  <c:v>0</c:v>
                </c:pt>
                <c:pt idx="626">
                  <c:v>0.33333333333331361</c:v>
                </c:pt>
                <c:pt idx="627">
                  <c:v>0.25</c:v>
                </c:pt>
                <c:pt idx="628">
                  <c:v>-0.66666666666662722</c:v>
                </c:pt>
                <c:pt idx="629">
                  <c:v>0.5</c:v>
                </c:pt>
                <c:pt idx="630">
                  <c:v>-0.33333333333331361</c:v>
                </c:pt>
                <c:pt idx="631">
                  <c:v>0</c:v>
                </c:pt>
                <c:pt idx="632">
                  <c:v>0.33333333333331361</c:v>
                </c:pt>
                <c:pt idx="633">
                  <c:v>0</c:v>
                </c:pt>
                <c:pt idx="634">
                  <c:v>0</c:v>
                </c:pt>
                <c:pt idx="635">
                  <c:v>0</c:v>
                </c:pt>
                <c:pt idx="636">
                  <c:v>0</c:v>
                </c:pt>
                <c:pt idx="637">
                  <c:v>0.33333333333331361</c:v>
                </c:pt>
                <c:pt idx="638">
                  <c:v>0.2500000000000222</c:v>
                </c:pt>
                <c:pt idx="639">
                  <c:v>-0.3333333333333432</c:v>
                </c:pt>
                <c:pt idx="640">
                  <c:v>0.2500000000000222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0.33333333333331361</c:v>
                </c:pt>
                <c:pt idx="646">
                  <c:v>-0.25</c:v>
                </c:pt>
                <c:pt idx="647">
                  <c:v>0.33333333333331361</c:v>
                </c:pt>
                <c:pt idx="648">
                  <c:v>0</c:v>
                </c:pt>
                <c:pt idx="649">
                  <c:v>0</c:v>
                </c:pt>
                <c:pt idx="650">
                  <c:v>0.25</c:v>
                </c:pt>
                <c:pt idx="651">
                  <c:v>-0.33333333333331361</c:v>
                </c:pt>
                <c:pt idx="652">
                  <c:v>0.25</c:v>
                </c:pt>
                <c:pt idx="653">
                  <c:v>0</c:v>
                </c:pt>
                <c:pt idx="654">
                  <c:v>0.33333333333335308</c:v>
                </c:pt>
                <c:pt idx="655">
                  <c:v>-0.25</c:v>
                </c:pt>
                <c:pt idx="656">
                  <c:v>0.33333333333331361</c:v>
                </c:pt>
                <c:pt idx="657">
                  <c:v>0</c:v>
                </c:pt>
                <c:pt idx="658">
                  <c:v>0.3333333333333432</c:v>
                </c:pt>
                <c:pt idx="659">
                  <c:v>0</c:v>
                </c:pt>
                <c:pt idx="660">
                  <c:v>0</c:v>
                </c:pt>
                <c:pt idx="661">
                  <c:v>0</c:v>
                </c:pt>
                <c:pt idx="662">
                  <c:v>0</c:v>
                </c:pt>
                <c:pt idx="663">
                  <c:v>0</c:v>
                </c:pt>
                <c:pt idx="664">
                  <c:v>0</c:v>
                </c:pt>
                <c:pt idx="665">
                  <c:v>0</c:v>
                </c:pt>
                <c:pt idx="666">
                  <c:v>0</c:v>
                </c:pt>
                <c:pt idx="667">
                  <c:v>0.25</c:v>
                </c:pt>
                <c:pt idx="668">
                  <c:v>-0.33333333333331361</c:v>
                </c:pt>
                <c:pt idx="669">
                  <c:v>0.25</c:v>
                </c:pt>
                <c:pt idx="670">
                  <c:v>0</c:v>
                </c:pt>
                <c:pt idx="671">
                  <c:v>0</c:v>
                </c:pt>
                <c:pt idx="672">
                  <c:v>0</c:v>
                </c:pt>
                <c:pt idx="673">
                  <c:v>0.33333333333331361</c:v>
                </c:pt>
                <c:pt idx="674">
                  <c:v>0</c:v>
                </c:pt>
                <c:pt idx="675">
                  <c:v>0</c:v>
                </c:pt>
                <c:pt idx="676">
                  <c:v>0.25</c:v>
                </c:pt>
                <c:pt idx="677">
                  <c:v>0</c:v>
                </c:pt>
                <c:pt idx="678">
                  <c:v>0</c:v>
                </c:pt>
                <c:pt idx="679">
                  <c:v>0</c:v>
                </c:pt>
                <c:pt idx="680">
                  <c:v>0</c:v>
                </c:pt>
                <c:pt idx="681">
                  <c:v>0</c:v>
                </c:pt>
                <c:pt idx="682">
                  <c:v>0.2500000000000222</c:v>
                </c:pt>
                <c:pt idx="683">
                  <c:v>0</c:v>
                </c:pt>
                <c:pt idx="684">
                  <c:v>0</c:v>
                </c:pt>
                <c:pt idx="685">
                  <c:v>0</c:v>
                </c:pt>
                <c:pt idx="686">
                  <c:v>0</c:v>
                </c:pt>
                <c:pt idx="687">
                  <c:v>0</c:v>
                </c:pt>
                <c:pt idx="688">
                  <c:v>0.25</c:v>
                </c:pt>
                <c:pt idx="689">
                  <c:v>0</c:v>
                </c:pt>
                <c:pt idx="690">
                  <c:v>0</c:v>
                </c:pt>
                <c:pt idx="691">
                  <c:v>0.25</c:v>
                </c:pt>
                <c:pt idx="692">
                  <c:v>0</c:v>
                </c:pt>
                <c:pt idx="693">
                  <c:v>0</c:v>
                </c:pt>
                <c:pt idx="694">
                  <c:v>0</c:v>
                </c:pt>
                <c:pt idx="695">
                  <c:v>0</c:v>
                </c:pt>
                <c:pt idx="696">
                  <c:v>0</c:v>
                </c:pt>
                <c:pt idx="697">
                  <c:v>0.25</c:v>
                </c:pt>
                <c:pt idx="698">
                  <c:v>0</c:v>
                </c:pt>
                <c:pt idx="699">
                  <c:v>0</c:v>
                </c:pt>
                <c:pt idx="700">
                  <c:v>0</c:v>
                </c:pt>
                <c:pt idx="701">
                  <c:v>0.2500000000000222</c:v>
                </c:pt>
                <c:pt idx="702">
                  <c:v>0</c:v>
                </c:pt>
                <c:pt idx="703">
                  <c:v>0</c:v>
                </c:pt>
                <c:pt idx="704">
                  <c:v>0</c:v>
                </c:pt>
                <c:pt idx="705">
                  <c:v>0</c:v>
                </c:pt>
                <c:pt idx="706">
                  <c:v>0</c:v>
                </c:pt>
                <c:pt idx="707">
                  <c:v>0.33333333333335308</c:v>
                </c:pt>
                <c:pt idx="708">
                  <c:v>0</c:v>
                </c:pt>
                <c:pt idx="709">
                  <c:v>0</c:v>
                </c:pt>
                <c:pt idx="710">
                  <c:v>0</c:v>
                </c:pt>
                <c:pt idx="711">
                  <c:v>0</c:v>
                </c:pt>
                <c:pt idx="712">
                  <c:v>0.25</c:v>
                </c:pt>
                <c:pt idx="713">
                  <c:v>0</c:v>
                </c:pt>
                <c:pt idx="714">
                  <c:v>0</c:v>
                </c:pt>
                <c:pt idx="715">
                  <c:v>0</c:v>
                </c:pt>
                <c:pt idx="716">
                  <c:v>0</c:v>
                </c:pt>
                <c:pt idx="717">
                  <c:v>0.33333333333331361</c:v>
                </c:pt>
                <c:pt idx="718">
                  <c:v>0</c:v>
                </c:pt>
                <c:pt idx="719">
                  <c:v>0</c:v>
                </c:pt>
                <c:pt idx="720">
                  <c:v>0</c:v>
                </c:pt>
                <c:pt idx="721">
                  <c:v>0.3333333333333432</c:v>
                </c:pt>
                <c:pt idx="722">
                  <c:v>-0.2500000000000222</c:v>
                </c:pt>
                <c:pt idx="723">
                  <c:v>0.3333333333333432</c:v>
                </c:pt>
                <c:pt idx="724">
                  <c:v>0</c:v>
                </c:pt>
                <c:pt idx="725">
                  <c:v>0</c:v>
                </c:pt>
                <c:pt idx="726">
                  <c:v>0</c:v>
                </c:pt>
                <c:pt idx="727">
                  <c:v>0</c:v>
                </c:pt>
                <c:pt idx="728">
                  <c:v>0.33333333333331361</c:v>
                </c:pt>
                <c:pt idx="729">
                  <c:v>-0.25</c:v>
                </c:pt>
                <c:pt idx="730">
                  <c:v>0.33333333333331361</c:v>
                </c:pt>
                <c:pt idx="731">
                  <c:v>0</c:v>
                </c:pt>
                <c:pt idx="732">
                  <c:v>-0.33333333333331361</c:v>
                </c:pt>
                <c:pt idx="733">
                  <c:v>0.25</c:v>
                </c:pt>
                <c:pt idx="734">
                  <c:v>0</c:v>
                </c:pt>
                <c:pt idx="735">
                  <c:v>0.25</c:v>
                </c:pt>
                <c:pt idx="736">
                  <c:v>0.33333333333331361</c:v>
                </c:pt>
                <c:pt idx="737">
                  <c:v>-0.5</c:v>
                </c:pt>
                <c:pt idx="738">
                  <c:v>0.66666666666662722</c:v>
                </c:pt>
                <c:pt idx="739">
                  <c:v>0</c:v>
                </c:pt>
                <c:pt idx="740">
                  <c:v>-0.33333333333331361</c:v>
                </c:pt>
                <c:pt idx="741">
                  <c:v>0.25</c:v>
                </c:pt>
                <c:pt idx="742">
                  <c:v>0.33333333333331361</c:v>
                </c:pt>
                <c:pt idx="743">
                  <c:v>0</c:v>
                </c:pt>
                <c:pt idx="744">
                  <c:v>0</c:v>
                </c:pt>
                <c:pt idx="745">
                  <c:v>0.3333333333333432</c:v>
                </c:pt>
                <c:pt idx="746">
                  <c:v>-0.2500000000000222</c:v>
                </c:pt>
                <c:pt idx="747">
                  <c:v>0</c:v>
                </c:pt>
                <c:pt idx="748">
                  <c:v>0.2500000000000222</c:v>
                </c:pt>
                <c:pt idx="749">
                  <c:v>0</c:v>
                </c:pt>
                <c:pt idx="750">
                  <c:v>0.25</c:v>
                </c:pt>
                <c:pt idx="751">
                  <c:v>0</c:v>
                </c:pt>
                <c:pt idx="752">
                  <c:v>0</c:v>
                </c:pt>
                <c:pt idx="753">
                  <c:v>0</c:v>
                </c:pt>
                <c:pt idx="754">
                  <c:v>0</c:v>
                </c:pt>
                <c:pt idx="755">
                  <c:v>0</c:v>
                </c:pt>
                <c:pt idx="756">
                  <c:v>0</c:v>
                </c:pt>
                <c:pt idx="757">
                  <c:v>0</c:v>
                </c:pt>
                <c:pt idx="758">
                  <c:v>0.25</c:v>
                </c:pt>
                <c:pt idx="759">
                  <c:v>0</c:v>
                </c:pt>
                <c:pt idx="760">
                  <c:v>0</c:v>
                </c:pt>
                <c:pt idx="761">
                  <c:v>0.25</c:v>
                </c:pt>
                <c:pt idx="762">
                  <c:v>0</c:v>
                </c:pt>
                <c:pt idx="763">
                  <c:v>0.25</c:v>
                </c:pt>
                <c:pt idx="764">
                  <c:v>-0.33333333333331361</c:v>
                </c:pt>
                <c:pt idx="765">
                  <c:v>0.25</c:v>
                </c:pt>
                <c:pt idx="766">
                  <c:v>0</c:v>
                </c:pt>
                <c:pt idx="767">
                  <c:v>0</c:v>
                </c:pt>
                <c:pt idx="768">
                  <c:v>0</c:v>
                </c:pt>
                <c:pt idx="769">
                  <c:v>0</c:v>
                </c:pt>
                <c:pt idx="770">
                  <c:v>0</c:v>
                </c:pt>
                <c:pt idx="771">
                  <c:v>0.25</c:v>
                </c:pt>
                <c:pt idx="772">
                  <c:v>0</c:v>
                </c:pt>
                <c:pt idx="773">
                  <c:v>0</c:v>
                </c:pt>
                <c:pt idx="774">
                  <c:v>0</c:v>
                </c:pt>
                <c:pt idx="775">
                  <c:v>0.25</c:v>
                </c:pt>
                <c:pt idx="776">
                  <c:v>0.33333333333331361</c:v>
                </c:pt>
                <c:pt idx="777">
                  <c:v>-0.25</c:v>
                </c:pt>
                <c:pt idx="778">
                  <c:v>0</c:v>
                </c:pt>
                <c:pt idx="779">
                  <c:v>0.33333333333335308</c:v>
                </c:pt>
                <c:pt idx="780">
                  <c:v>0</c:v>
                </c:pt>
                <c:pt idx="781">
                  <c:v>0.3333333333333432</c:v>
                </c:pt>
                <c:pt idx="782">
                  <c:v>0</c:v>
                </c:pt>
                <c:pt idx="783">
                  <c:v>0</c:v>
                </c:pt>
                <c:pt idx="784">
                  <c:v>0</c:v>
                </c:pt>
                <c:pt idx="785">
                  <c:v>0</c:v>
                </c:pt>
                <c:pt idx="786">
                  <c:v>0</c:v>
                </c:pt>
                <c:pt idx="787">
                  <c:v>0.33333333333331361</c:v>
                </c:pt>
                <c:pt idx="788">
                  <c:v>0</c:v>
                </c:pt>
                <c:pt idx="789">
                  <c:v>0</c:v>
                </c:pt>
                <c:pt idx="790">
                  <c:v>0</c:v>
                </c:pt>
                <c:pt idx="791">
                  <c:v>0.33333333333331361</c:v>
                </c:pt>
                <c:pt idx="792">
                  <c:v>-0.25</c:v>
                </c:pt>
                <c:pt idx="793">
                  <c:v>0.33333333333331361</c:v>
                </c:pt>
                <c:pt idx="794">
                  <c:v>0</c:v>
                </c:pt>
                <c:pt idx="795">
                  <c:v>0.33333333333331361</c:v>
                </c:pt>
                <c:pt idx="796">
                  <c:v>0</c:v>
                </c:pt>
                <c:pt idx="797">
                  <c:v>0.25</c:v>
                </c:pt>
                <c:pt idx="798">
                  <c:v>0</c:v>
                </c:pt>
                <c:pt idx="799">
                  <c:v>0</c:v>
                </c:pt>
                <c:pt idx="800">
                  <c:v>0.33333333333331361</c:v>
                </c:pt>
                <c:pt idx="801">
                  <c:v>0</c:v>
                </c:pt>
                <c:pt idx="802">
                  <c:v>0</c:v>
                </c:pt>
                <c:pt idx="803">
                  <c:v>0</c:v>
                </c:pt>
                <c:pt idx="804">
                  <c:v>0</c:v>
                </c:pt>
                <c:pt idx="805">
                  <c:v>0.25</c:v>
                </c:pt>
                <c:pt idx="806">
                  <c:v>0</c:v>
                </c:pt>
                <c:pt idx="807">
                  <c:v>0.25</c:v>
                </c:pt>
                <c:pt idx="808">
                  <c:v>0</c:v>
                </c:pt>
                <c:pt idx="809">
                  <c:v>0</c:v>
                </c:pt>
                <c:pt idx="810">
                  <c:v>0</c:v>
                </c:pt>
                <c:pt idx="811">
                  <c:v>0</c:v>
                </c:pt>
                <c:pt idx="812">
                  <c:v>0</c:v>
                </c:pt>
                <c:pt idx="813">
                  <c:v>0</c:v>
                </c:pt>
                <c:pt idx="814">
                  <c:v>0</c:v>
                </c:pt>
                <c:pt idx="815">
                  <c:v>0.33333333333338266</c:v>
                </c:pt>
                <c:pt idx="816">
                  <c:v>0</c:v>
                </c:pt>
                <c:pt idx="817">
                  <c:v>0</c:v>
                </c:pt>
                <c:pt idx="818">
                  <c:v>0.25</c:v>
                </c:pt>
                <c:pt idx="819">
                  <c:v>0</c:v>
                </c:pt>
                <c:pt idx="820">
                  <c:v>0</c:v>
                </c:pt>
                <c:pt idx="821">
                  <c:v>0.33333333333331361</c:v>
                </c:pt>
                <c:pt idx="822">
                  <c:v>0</c:v>
                </c:pt>
                <c:pt idx="823">
                  <c:v>0</c:v>
                </c:pt>
                <c:pt idx="824">
                  <c:v>0.25</c:v>
                </c:pt>
                <c:pt idx="825">
                  <c:v>-0.33333333333331361</c:v>
                </c:pt>
                <c:pt idx="826">
                  <c:v>0.25</c:v>
                </c:pt>
                <c:pt idx="827">
                  <c:v>0</c:v>
                </c:pt>
                <c:pt idx="828">
                  <c:v>0</c:v>
                </c:pt>
                <c:pt idx="829">
                  <c:v>0.3333333333333432</c:v>
                </c:pt>
                <c:pt idx="830">
                  <c:v>0</c:v>
                </c:pt>
                <c:pt idx="831">
                  <c:v>0.33333333333331361</c:v>
                </c:pt>
                <c:pt idx="832">
                  <c:v>0</c:v>
                </c:pt>
                <c:pt idx="833">
                  <c:v>0</c:v>
                </c:pt>
                <c:pt idx="834">
                  <c:v>0</c:v>
                </c:pt>
                <c:pt idx="835">
                  <c:v>0</c:v>
                </c:pt>
                <c:pt idx="836">
                  <c:v>0.33333333333331361</c:v>
                </c:pt>
                <c:pt idx="837">
                  <c:v>0</c:v>
                </c:pt>
                <c:pt idx="838">
                  <c:v>0</c:v>
                </c:pt>
                <c:pt idx="839">
                  <c:v>0</c:v>
                </c:pt>
                <c:pt idx="840">
                  <c:v>0.33333333333331361</c:v>
                </c:pt>
                <c:pt idx="841">
                  <c:v>0</c:v>
                </c:pt>
                <c:pt idx="842">
                  <c:v>0</c:v>
                </c:pt>
                <c:pt idx="843">
                  <c:v>0.25</c:v>
                </c:pt>
                <c:pt idx="844">
                  <c:v>0</c:v>
                </c:pt>
                <c:pt idx="845">
                  <c:v>0</c:v>
                </c:pt>
                <c:pt idx="846">
                  <c:v>0</c:v>
                </c:pt>
                <c:pt idx="847">
                  <c:v>0.2500000000000222</c:v>
                </c:pt>
                <c:pt idx="848">
                  <c:v>0</c:v>
                </c:pt>
                <c:pt idx="849">
                  <c:v>0</c:v>
                </c:pt>
                <c:pt idx="850">
                  <c:v>0.2499999999999778</c:v>
                </c:pt>
                <c:pt idx="851">
                  <c:v>0</c:v>
                </c:pt>
                <c:pt idx="852">
                  <c:v>0</c:v>
                </c:pt>
                <c:pt idx="853">
                  <c:v>0</c:v>
                </c:pt>
                <c:pt idx="854">
                  <c:v>0.25</c:v>
                </c:pt>
                <c:pt idx="855">
                  <c:v>0</c:v>
                </c:pt>
                <c:pt idx="856">
                  <c:v>0</c:v>
                </c:pt>
                <c:pt idx="857">
                  <c:v>0</c:v>
                </c:pt>
                <c:pt idx="858">
                  <c:v>0</c:v>
                </c:pt>
                <c:pt idx="859">
                  <c:v>0.3333333333333432</c:v>
                </c:pt>
                <c:pt idx="860">
                  <c:v>0</c:v>
                </c:pt>
                <c:pt idx="861">
                  <c:v>0.33333333333331361</c:v>
                </c:pt>
                <c:pt idx="862">
                  <c:v>0</c:v>
                </c:pt>
                <c:pt idx="863">
                  <c:v>0.33333333333331361</c:v>
                </c:pt>
                <c:pt idx="864">
                  <c:v>0</c:v>
                </c:pt>
                <c:pt idx="865">
                  <c:v>0</c:v>
                </c:pt>
                <c:pt idx="866">
                  <c:v>0.33333333333335308</c:v>
                </c:pt>
                <c:pt idx="867">
                  <c:v>0</c:v>
                </c:pt>
                <c:pt idx="868">
                  <c:v>0</c:v>
                </c:pt>
                <c:pt idx="869">
                  <c:v>0</c:v>
                </c:pt>
                <c:pt idx="870">
                  <c:v>0.33333333333335308</c:v>
                </c:pt>
                <c:pt idx="871">
                  <c:v>0</c:v>
                </c:pt>
                <c:pt idx="872">
                  <c:v>0.3333333333333432</c:v>
                </c:pt>
                <c:pt idx="873">
                  <c:v>0</c:v>
                </c:pt>
                <c:pt idx="874">
                  <c:v>0</c:v>
                </c:pt>
                <c:pt idx="875">
                  <c:v>0.25</c:v>
                </c:pt>
                <c:pt idx="876">
                  <c:v>0</c:v>
                </c:pt>
                <c:pt idx="877">
                  <c:v>0.25</c:v>
                </c:pt>
                <c:pt idx="878">
                  <c:v>0</c:v>
                </c:pt>
                <c:pt idx="879">
                  <c:v>0</c:v>
                </c:pt>
                <c:pt idx="880">
                  <c:v>0</c:v>
                </c:pt>
                <c:pt idx="881">
                  <c:v>0.25</c:v>
                </c:pt>
                <c:pt idx="882">
                  <c:v>0</c:v>
                </c:pt>
                <c:pt idx="883">
                  <c:v>0</c:v>
                </c:pt>
                <c:pt idx="884">
                  <c:v>0.3333333333333432</c:v>
                </c:pt>
                <c:pt idx="885">
                  <c:v>0</c:v>
                </c:pt>
                <c:pt idx="886">
                  <c:v>0</c:v>
                </c:pt>
                <c:pt idx="887">
                  <c:v>0.33333333333335308</c:v>
                </c:pt>
                <c:pt idx="888">
                  <c:v>0.25</c:v>
                </c:pt>
                <c:pt idx="889">
                  <c:v>0</c:v>
                </c:pt>
                <c:pt idx="890">
                  <c:v>0</c:v>
                </c:pt>
                <c:pt idx="891">
                  <c:v>0</c:v>
                </c:pt>
                <c:pt idx="892">
                  <c:v>0.25</c:v>
                </c:pt>
                <c:pt idx="893">
                  <c:v>0</c:v>
                </c:pt>
                <c:pt idx="894">
                  <c:v>0</c:v>
                </c:pt>
                <c:pt idx="895">
                  <c:v>0.3333333333333432</c:v>
                </c:pt>
                <c:pt idx="896">
                  <c:v>0</c:v>
                </c:pt>
                <c:pt idx="897">
                  <c:v>0.33333333333331361</c:v>
                </c:pt>
                <c:pt idx="898">
                  <c:v>0</c:v>
                </c:pt>
                <c:pt idx="899">
                  <c:v>0.33333333333331361</c:v>
                </c:pt>
                <c:pt idx="900">
                  <c:v>0</c:v>
                </c:pt>
                <c:pt idx="901">
                  <c:v>0.33333333333331361</c:v>
                </c:pt>
                <c:pt idx="902">
                  <c:v>0</c:v>
                </c:pt>
                <c:pt idx="903">
                  <c:v>0.25</c:v>
                </c:pt>
                <c:pt idx="904">
                  <c:v>0</c:v>
                </c:pt>
                <c:pt idx="905">
                  <c:v>0</c:v>
                </c:pt>
                <c:pt idx="906">
                  <c:v>0</c:v>
                </c:pt>
                <c:pt idx="907">
                  <c:v>0.25</c:v>
                </c:pt>
                <c:pt idx="908">
                  <c:v>0</c:v>
                </c:pt>
                <c:pt idx="909">
                  <c:v>0.25</c:v>
                </c:pt>
                <c:pt idx="910">
                  <c:v>0</c:v>
                </c:pt>
                <c:pt idx="911">
                  <c:v>0.25</c:v>
                </c:pt>
                <c:pt idx="912">
                  <c:v>0</c:v>
                </c:pt>
                <c:pt idx="913">
                  <c:v>0</c:v>
                </c:pt>
                <c:pt idx="914">
                  <c:v>0.33333333333331361</c:v>
                </c:pt>
                <c:pt idx="915">
                  <c:v>0</c:v>
                </c:pt>
                <c:pt idx="916">
                  <c:v>0.3333333333333432</c:v>
                </c:pt>
                <c:pt idx="917">
                  <c:v>0</c:v>
                </c:pt>
                <c:pt idx="918">
                  <c:v>0.33333333333331361</c:v>
                </c:pt>
                <c:pt idx="919">
                  <c:v>0.33333333333335308</c:v>
                </c:pt>
                <c:pt idx="920">
                  <c:v>0</c:v>
                </c:pt>
                <c:pt idx="921">
                  <c:v>0</c:v>
                </c:pt>
                <c:pt idx="922">
                  <c:v>0.25</c:v>
                </c:pt>
                <c:pt idx="923">
                  <c:v>0</c:v>
                </c:pt>
                <c:pt idx="924">
                  <c:v>0.2500000000000222</c:v>
                </c:pt>
                <c:pt idx="925">
                  <c:v>0</c:v>
                </c:pt>
                <c:pt idx="926">
                  <c:v>0.25</c:v>
                </c:pt>
                <c:pt idx="927">
                  <c:v>0.33333333333331361</c:v>
                </c:pt>
                <c:pt idx="928">
                  <c:v>0</c:v>
                </c:pt>
                <c:pt idx="929">
                  <c:v>0</c:v>
                </c:pt>
                <c:pt idx="930">
                  <c:v>0.25</c:v>
                </c:pt>
                <c:pt idx="931">
                  <c:v>0</c:v>
                </c:pt>
                <c:pt idx="932">
                  <c:v>0.2500000000000222</c:v>
                </c:pt>
                <c:pt idx="933">
                  <c:v>0</c:v>
                </c:pt>
                <c:pt idx="934">
                  <c:v>0.25</c:v>
                </c:pt>
                <c:pt idx="935">
                  <c:v>0</c:v>
                </c:pt>
                <c:pt idx="936">
                  <c:v>0.25</c:v>
                </c:pt>
                <c:pt idx="937">
                  <c:v>0</c:v>
                </c:pt>
                <c:pt idx="938">
                  <c:v>0</c:v>
                </c:pt>
                <c:pt idx="939">
                  <c:v>0.25</c:v>
                </c:pt>
                <c:pt idx="940">
                  <c:v>0.3333333333333432</c:v>
                </c:pt>
                <c:pt idx="941">
                  <c:v>0</c:v>
                </c:pt>
                <c:pt idx="942">
                  <c:v>0.33333333333331361</c:v>
                </c:pt>
                <c:pt idx="943">
                  <c:v>0.25</c:v>
                </c:pt>
                <c:pt idx="944">
                  <c:v>0</c:v>
                </c:pt>
                <c:pt idx="945">
                  <c:v>0.25</c:v>
                </c:pt>
                <c:pt idx="946">
                  <c:v>-0.33333333333331361</c:v>
                </c:pt>
                <c:pt idx="947">
                  <c:v>0.5000000000000222</c:v>
                </c:pt>
                <c:pt idx="948">
                  <c:v>0.33333333333339255</c:v>
                </c:pt>
                <c:pt idx="949">
                  <c:v>0</c:v>
                </c:pt>
                <c:pt idx="950">
                  <c:v>0</c:v>
                </c:pt>
                <c:pt idx="951">
                  <c:v>0.24999999999995559</c:v>
                </c:pt>
                <c:pt idx="952">
                  <c:v>0</c:v>
                </c:pt>
                <c:pt idx="953">
                  <c:v>0.24999999999995559</c:v>
                </c:pt>
                <c:pt idx="954">
                  <c:v>0.33333333333342213</c:v>
                </c:pt>
                <c:pt idx="955">
                  <c:v>0</c:v>
                </c:pt>
                <c:pt idx="956">
                  <c:v>0.25</c:v>
                </c:pt>
                <c:pt idx="957">
                  <c:v>0</c:v>
                </c:pt>
                <c:pt idx="958">
                  <c:v>0.5</c:v>
                </c:pt>
                <c:pt idx="959">
                  <c:v>-0.33333333333331361</c:v>
                </c:pt>
                <c:pt idx="960">
                  <c:v>0.25</c:v>
                </c:pt>
                <c:pt idx="961">
                  <c:v>0.33333333333331361</c:v>
                </c:pt>
                <c:pt idx="962">
                  <c:v>0</c:v>
                </c:pt>
                <c:pt idx="963">
                  <c:v>0.3333333333333432</c:v>
                </c:pt>
                <c:pt idx="964">
                  <c:v>0.25</c:v>
                </c:pt>
                <c:pt idx="965">
                  <c:v>0</c:v>
                </c:pt>
                <c:pt idx="966">
                  <c:v>0.25</c:v>
                </c:pt>
                <c:pt idx="967">
                  <c:v>0</c:v>
                </c:pt>
                <c:pt idx="968">
                  <c:v>0.25</c:v>
                </c:pt>
                <c:pt idx="969">
                  <c:v>0.3333333333333432</c:v>
                </c:pt>
                <c:pt idx="970">
                  <c:v>0</c:v>
                </c:pt>
                <c:pt idx="971">
                  <c:v>0.33333333333331361</c:v>
                </c:pt>
                <c:pt idx="972">
                  <c:v>0</c:v>
                </c:pt>
                <c:pt idx="973">
                  <c:v>0.25</c:v>
                </c:pt>
                <c:pt idx="974">
                  <c:v>0</c:v>
                </c:pt>
                <c:pt idx="975">
                  <c:v>0.25</c:v>
                </c:pt>
                <c:pt idx="976">
                  <c:v>0.3333333333333432</c:v>
                </c:pt>
                <c:pt idx="977">
                  <c:v>0.25</c:v>
                </c:pt>
                <c:pt idx="978">
                  <c:v>0</c:v>
                </c:pt>
                <c:pt idx="979">
                  <c:v>0.5</c:v>
                </c:pt>
                <c:pt idx="980">
                  <c:v>0</c:v>
                </c:pt>
                <c:pt idx="981">
                  <c:v>0.2500000000000222</c:v>
                </c:pt>
                <c:pt idx="982">
                  <c:v>0.33333333333331361</c:v>
                </c:pt>
                <c:pt idx="983">
                  <c:v>0.25</c:v>
                </c:pt>
                <c:pt idx="984">
                  <c:v>-0.33333333333339255</c:v>
                </c:pt>
                <c:pt idx="985">
                  <c:v>0.49999999999991118</c:v>
                </c:pt>
                <c:pt idx="986">
                  <c:v>0</c:v>
                </c:pt>
                <c:pt idx="987">
                  <c:v>0</c:v>
                </c:pt>
                <c:pt idx="988">
                  <c:v>0.66666666666681473</c:v>
                </c:pt>
                <c:pt idx="989">
                  <c:v>0.24999999999995559</c:v>
                </c:pt>
                <c:pt idx="990">
                  <c:v>0</c:v>
                </c:pt>
                <c:pt idx="991">
                  <c:v>0.33333333333331361</c:v>
                </c:pt>
                <c:pt idx="992">
                  <c:v>0.2500000000000222</c:v>
                </c:pt>
                <c:pt idx="993">
                  <c:v>0.33333333333331361</c:v>
                </c:pt>
                <c:pt idx="994">
                  <c:v>0</c:v>
                </c:pt>
                <c:pt idx="995">
                  <c:v>0.66666666666662722</c:v>
                </c:pt>
                <c:pt idx="996">
                  <c:v>0</c:v>
                </c:pt>
                <c:pt idx="997">
                  <c:v>0</c:v>
                </c:pt>
                <c:pt idx="998">
                  <c:v>0.25</c:v>
                </c:pt>
                <c:pt idx="999">
                  <c:v>0.3333333333333432</c:v>
                </c:pt>
                <c:pt idx="1000">
                  <c:v>0.25</c:v>
                </c:pt>
                <c:pt idx="1001">
                  <c:v>0</c:v>
                </c:pt>
                <c:pt idx="1002">
                  <c:v>0.25</c:v>
                </c:pt>
                <c:pt idx="1003">
                  <c:v>0</c:v>
                </c:pt>
                <c:pt idx="1004">
                  <c:v>0.25</c:v>
                </c:pt>
                <c:pt idx="1005">
                  <c:v>0.3333333333333432</c:v>
                </c:pt>
                <c:pt idx="1006">
                  <c:v>0.25</c:v>
                </c:pt>
                <c:pt idx="1007">
                  <c:v>0</c:v>
                </c:pt>
                <c:pt idx="1008">
                  <c:v>0.66666666666662722</c:v>
                </c:pt>
                <c:pt idx="1009">
                  <c:v>0</c:v>
                </c:pt>
                <c:pt idx="1010">
                  <c:v>0.3333333333333432</c:v>
                </c:pt>
                <c:pt idx="1011">
                  <c:v>0.25</c:v>
                </c:pt>
                <c:pt idx="1012">
                  <c:v>0.33333333333331361</c:v>
                </c:pt>
                <c:pt idx="1013">
                  <c:v>0</c:v>
                </c:pt>
                <c:pt idx="1014">
                  <c:v>0.33333333333331361</c:v>
                </c:pt>
                <c:pt idx="1015">
                  <c:v>0.2500000000000222</c:v>
                </c:pt>
                <c:pt idx="1016">
                  <c:v>0</c:v>
                </c:pt>
                <c:pt idx="1017">
                  <c:v>0.25</c:v>
                </c:pt>
                <c:pt idx="1018">
                  <c:v>0.33333333333331361</c:v>
                </c:pt>
                <c:pt idx="1019">
                  <c:v>0.25</c:v>
                </c:pt>
                <c:pt idx="1020">
                  <c:v>0.33333333333342213</c:v>
                </c:pt>
                <c:pt idx="1021">
                  <c:v>0</c:v>
                </c:pt>
                <c:pt idx="1022">
                  <c:v>0.33333333333339255</c:v>
                </c:pt>
                <c:pt idx="1023">
                  <c:v>0</c:v>
                </c:pt>
                <c:pt idx="1024">
                  <c:v>0.66666666666678509</c:v>
                </c:pt>
                <c:pt idx="1025">
                  <c:v>0.3333333333333432</c:v>
                </c:pt>
                <c:pt idx="1026">
                  <c:v>0</c:v>
                </c:pt>
                <c:pt idx="1027">
                  <c:v>0.33333333333331361</c:v>
                </c:pt>
                <c:pt idx="1028">
                  <c:v>0.25</c:v>
                </c:pt>
                <c:pt idx="1029">
                  <c:v>0.33333333333331361</c:v>
                </c:pt>
                <c:pt idx="1030">
                  <c:v>0.25</c:v>
                </c:pt>
                <c:pt idx="1031">
                  <c:v>0.3333333333333432</c:v>
                </c:pt>
                <c:pt idx="1032">
                  <c:v>0.25</c:v>
                </c:pt>
                <c:pt idx="1033">
                  <c:v>0.33333333333331361</c:v>
                </c:pt>
                <c:pt idx="1034">
                  <c:v>0</c:v>
                </c:pt>
                <c:pt idx="1035">
                  <c:v>0.33333333333331361</c:v>
                </c:pt>
                <c:pt idx="1036">
                  <c:v>0.5000000000000222</c:v>
                </c:pt>
                <c:pt idx="1037">
                  <c:v>0.33333333333331361</c:v>
                </c:pt>
                <c:pt idx="1038">
                  <c:v>0.25</c:v>
                </c:pt>
                <c:pt idx="1039">
                  <c:v>0.3333333333333432</c:v>
                </c:pt>
                <c:pt idx="1040">
                  <c:v>0.25</c:v>
                </c:pt>
                <c:pt idx="1041">
                  <c:v>0.33333333333331361</c:v>
                </c:pt>
                <c:pt idx="1042">
                  <c:v>0.25</c:v>
                </c:pt>
                <c:pt idx="1043">
                  <c:v>0.66666666666665675</c:v>
                </c:pt>
                <c:pt idx="1044">
                  <c:v>0.33333333333331361</c:v>
                </c:pt>
                <c:pt idx="1045">
                  <c:v>0.5000000000000222</c:v>
                </c:pt>
                <c:pt idx="1046">
                  <c:v>0.33333333333331361</c:v>
                </c:pt>
                <c:pt idx="1047">
                  <c:v>0.25</c:v>
                </c:pt>
                <c:pt idx="1048">
                  <c:v>0.66666666666665675</c:v>
                </c:pt>
                <c:pt idx="1049">
                  <c:v>0.25</c:v>
                </c:pt>
                <c:pt idx="1050">
                  <c:v>0.33333333333331361</c:v>
                </c:pt>
                <c:pt idx="1051">
                  <c:v>0.7500000000000222</c:v>
                </c:pt>
                <c:pt idx="1052">
                  <c:v>0.33333333333331361</c:v>
                </c:pt>
                <c:pt idx="1053">
                  <c:v>0.5</c:v>
                </c:pt>
                <c:pt idx="1054">
                  <c:v>0.3333333333333432</c:v>
                </c:pt>
                <c:pt idx="1055">
                  <c:v>0.5</c:v>
                </c:pt>
                <c:pt idx="1056">
                  <c:v>0.66666666666681473</c:v>
                </c:pt>
                <c:pt idx="1057">
                  <c:v>0.49999999999991118</c:v>
                </c:pt>
                <c:pt idx="1058">
                  <c:v>0.66666666666681473</c:v>
                </c:pt>
                <c:pt idx="1059">
                  <c:v>0.49999999999991118</c:v>
                </c:pt>
                <c:pt idx="1060">
                  <c:v>0.66666666666681473</c:v>
                </c:pt>
                <c:pt idx="1061">
                  <c:v>0.66666666666662722</c:v>
                </c:pt>
                <c:pt idx="1062">
                  <c:v>1.0000000000000222</c:v>
                </c:pt>
                <c:pt idx="1063">
                  <c:v>0.33333333333331361</c:v>
                </c:pt>
                <c:pt idx="1064">
                  <c:v>0.7500000000000222</c:v>
                </c:pt>
                <c:pt idx="1065">
                  <c:v>0.66666666666662722</c:v>
                </c:pt>
                <c:pt idx="1066">
                  <c:v>0.7500000000000222</c:v>
                </c:pt>
                <c:pt idx="1067">
                  <c:v>0.99999999999997036</c:v>
                </c:pt>
                <c:pt idx="1068">
                  <c:v>0.25</c:v>
                </c:pt>
                <c:pt idx="1069">
                  <c:v>0.99999999999997036</c:v>
                </c:pt>
                <c:pt idx="1070">
                  <c:v>0.7500000000000222</c:v>
                </c:pt>
                <c:pt idx="1071">
                  <c:v>0.66666666666662722</c:v>
                </c:pt>
                <c:pt idx="1072">
                  <c:v>0.7500000000000222</c:v>
                </c:pt>
                <c:pt idx="1073">
                  <c:v>0.66666666666662722</c:v>
                </c:pt>
                <c:pt idx="1074">
                  <c:v>1.0000000000000222</c:v>
                </c:pt>
                <c:pt idx="1075">
                  <c:v>0.99999999999997036</c:v>
                </c:pt>
                <c:pt idx="1076">
                  <c:v>0.5</c:v>
                </c:pt>
                <c:pt idx="1077">
                  <c:v>0.99999999999997036</c:v>
                </c:pt>
                <c:pt idx="1078">
                  <c:v>0.66666666666665675</c:v>
                </c:pt>
                <c:pt idx="1079">
                  <c:v>1.0000000000000222</c:v>
                </c:pt>
                <c:pt idx="1080">
                  <c:v>0.66666666666662722</c:v>
                </c:pt>
                <c:pt idx="1081">
                  <c:v>0.7500000000000222</c:v>
                </c:pt>
                <c:pt idx="1082">
                  <c:v>0.99999999999994083</c:v>
                </c:pt>
                <c:pt idx="1083">
                  <c:v>1.0000000000000222</c:v>
                </c:pt>
                <c:pt idx="1084">
                  <c:v>0.99999999999997036</c:v>
                </c:pt>
                <c:pt idx="1085">
                  <c:v>0.5000000000000222</c:v>
                </c:pt>
                <c:pt idx="1086">
                  <c:v>1.333333333333284</c:v>
                </c:pt>
                <c:pt idx="1087">
                  <c:v>0.75</c:v>
                </c:pt>
                <c:pt idx="1088">
                  <c:v>1.6666666666666272</c:v>
                </c:pt>
                <c:pt idx="1089">
                  <c:v>0.75</c:v>
                </c:pt>
                <c:pt idx="1090">
                  <c:v>0.99999999999997036</c:v>
                </c:pt>
                <c:pt idx="1091">
                  <c:v>0.7500000000000222</c:v>
                </c:pt>
                <c:pt idx="1092">
                  <c:v>1.3333333333335997</c:v>
                </c:pt>
                <c:pt idx="1093">
                  <c:v>0.49999999999991118</c:v>
                </c:pt>
                <c:pt idx="1094">
                  <c:v>1.6666666666669923</c:v>
                </c:pt>
                <c:pt idx="1095">
                  <c:v>0.74999999999988898</c:v>
                </c:pt>
                <c:pt idx="1096">
                  <c:v>1.0000000000002072</c:v>
                </c:pt>
                <c:pt idx="1097">
                  <c:v>1.333333333333284</c:v>
                </c:pt>
                <c:pt idx="1098">
                  <c:v>0.75</c:v>
                </c:pt>
                <c:pt idx="1099">
                  <c:v>1.333333333333284</c:v>
                </c:pt>
                <c:pt idx="1100">
                  <c:v>1.0000000000000222</c:v>
                </c:pt>
                <c:pt idx="1101">
                  <c:v>1.333333333333284</c:v>
                </c:pt>
                <c:pt idx="1102">
                  <c:v>0.7500000000000222</c:v>
                </c:pt>
                <c:pt idx="1103">
                  <c:v>1.6666666666665977</c:v>
                </c:pt>
                <c:pt idx="1104">
                  <c:v>1.0000000000000222</c:v>
                </c:pt>
                <c:pt idx="1105">
                  <c:v>1.6666666666665977</c:v>
                </c:pt>
                <c:pt idx="1106">
                  <c:v>0.7500000000000222</c:v>
                </c:pt>
                <c:pt idx="1107">
                  <c:v>1.333333333333284</c:v>
                </c:pt>
                <c:pt idx="1108">
                  <c:v>1.0000000000000222</c:v>
                </c:pt>
                <c:pt idx="1109">
                  <c:v>1.333333333333284</c:v>
                </c:pt>
                <c:pt idx="1110">
                  <c:v>1.0000000000000222</c:v>
                </c:pt>
                <c:pt idx="1111">
                  <c:v>1.6666666666665977</c:v>
                </c:pt>
                <c:pt idx="1112">
                  <c:v>1.0000000000000222</c:v>
                </c:pt>
                <c:pt idx="1113">
                  <c:v>1.9999999999999407</c:v>
                </c:pt>
                <c:pt idx="1114">
                  <c:v>0.99999999999994083</c:v>
                </c:pt>
                <c:pt idx="1115">
                  <c:v>1.0000000000000222</c:v>
                </c:pt>
                <c:pt idx="1116">
                  <c:v>1.3333333333333135</c:v>
                </c:pt>
                <c:pt idx="1117">
                  <c:v>0.75</c:v>
                </c:pt>
                <c:pt idx="1118">
                  <c:v>1.6666666666666272</c:v>
                </c:pt>
                <c:pt idx="1119">
                  <c:v>1.25</c:v>
                </c:pt>
                <c:pt idx="1120">
                  <c:v>1.3333333333333135</c:v>
                </c:pt>
                <c:pt idx="1121">
                  <c:v>1.25</c:v>
                </c:pt>
                <c:pt idx="1122">
                  <c:v>1.3333333333333135</c:v>
                </c:pt>
                <c:pt idx="1123">
                  <c:v>1</c:v>
                </c:pt>
                <c:pt idx="1124">
                  <c:v>1.6666666666666272</c:v>
                </c:pt>
                <c:pt idx="1125">
                  <c:v>0.75</c:v>
                </c:pt>
                <c:pt idx="1126">
                  <c:v>1.6666666666666272</c:v>
                </c:pt>
                <c:pt idx="1127">
                  <c:v>0.75</c:v>
                </c:pt>
                <c:pt idx="1128">
                  <c:v>1.3333333333336295</c:v>
                </c:pt>
                <c:pt idx="1129">
                  <c:v>0.99999999999982236</c:v>
                </c:pt>
                <c:pt idx="1130">
                  <c:v>1.666666666667022</c:v>
                </c:pt>
                <c:pt idx="1131">
                  <c:v>0.99999999999994083</c:v>
                </c:pt>
                <c:pt idx="1132">
                  <c:v>1.2500000000000444</c:v>
                </c:pt>
                <c:pt idx="1133">
                  <c:v>0.99999999999994083</c:v>
                </c:pt>
                <c:pt idx="1134">
                  <c:v>1.2500000000000444</c:v>
                </c:pt>
                <c:pt idx="1135">
                  <c:v>1.3333333333332544</c:v>
                </c:pt>
                <c:pt idx="1136">
                  <c:v>1.0000000000000444</c:v>
                </c:pt>
                <c:pt idx="1137">
                  <c:v>1.3333333333332544</c:v>
                </c:pt>
                <c:pt idx="1138">
                  <c:v>0.75</c:v>
                </c:pt>
                <c:pt idx="1139">
                  <c:v>1.3333333333333135</c:v>
                </c:pt>
                <c:pt idx="1140">
                  <c:v>0.75</c:v>
                </c:pt>
                <c:pt idx="1141">
                  <c:v>1.6666666666666272</c:v>
                </c:pt>
                <c:pt idx="1142">
                  <c:v>1</c:v>
                </c:pt>
                <c:pt idx="1143">
                  <c:v>1</c:v>
                </c:pt>
                <c:pt idx="1144">
                  <c:v>0.75</c:v>
                </c:pt>
                <c:pt idx="1145">
                  <c:v>1.3333333333333135</c:v>
                </c:pt>
                <c:pt idx="1146">
                  <c:v>1</c:v>
                </c:pt>
                <c:pt idx="1147">
                  <c:v>0.99999999999994083</c:v>
                </c:pt>
                <c:pt idx="1148">
                  <c:v>0.75000000000004441</c:v>
                </c:pt>
                <c:pt idx="1149">
                  <c:v>0.99999999999994083</c:v>
                </c:pt>
                <c:pt idx="1150">
                  <c:v>0.99999999999994083</c:v>
                </c:pt>
                <c:pt idx="1151">
                  <c:v>0.75000000000004441</c:v>
                </c:pt>
                <c:pt idx="1152">
                  <c:v>1.3333333333332544</c:v>
                </c:pt>
                <c:pt idx="1153">
                  <c:v>0.50000000000004441</c:v>
                </c:pt>
                <c:pt idx="1154">
                  <c:v>0.99999999999994083</c:v>
                </c:pt>
                <c:pt idx="1155">
                  <c:v>0.75</c:v>
                </c:pt>
                <c:pt idx="1156">
                  <c:v>1</c:v>
                </c:pt>
                <c:pt idx="1157">
                  <c:v>0.5</c:v>
                </c:pt>
                <c:pt idx="1158">
                  <c:v>0.99999999999994083</c:v>
                </c:pt>
                <c:pt idx="1159">
                  <c:v>0.75000000000004441</c:v>
                </c:pt>
                <c:pt idx="1160">
                  <c:v>0.99999999999994083</c:v>
                </c:pt>
                <c:pt idx="1161">
                  <c:v>0.5</c:v>
                </c:pt>
                <c:pt idx="1162">
                  <c:v>1</c:v>
                </c:pt>
                <c:pt idx="1163">
                  <c:v>0.75</c:v>
                </c:pt>
                <c:pt idx="1164">
                  <c:v>0.66666666666678509</c:v>
                </c:pt>
                <c:pt idx="1165">
                  <c:v>0.49999999999991118</c:v>
                </c:pt>
                <c:pt idx="1166">
                  <c:v>1.0000000000002369</c:v>
                </c:pt>
                <c:pt idx="1167">
                  <c:v>0.66666666666662722</c:v>
                </c:pt>
                <c:pt idx="1168">
                  <c:v>1</c:v>
                </c:pt>
                <c:pt idx="1169">
                  <c:v>0.33333333333337278</c:v>
                </c:pt>
                <c:pt idx="1170">
                  <c:v>0.75</c:v>
                </c:pt>
                <c:pt idx="1171">
                  <c:v>0.33333333333331361</c:v>
                </c:pt>
                <c:pt idx="1172">
                  <c:v>0.5</c:v>
                </c:pt>
                <c:pt idx="1173">
                  <c:v>1</c:v>
                </c:pt>
                <c:pt idx="1174">
                  <c:v>0.5</c:v>
                </c:pt>
                <c:pt idx="1175">
                  <c:v>0.66666666666662722</c:v>
                </c:pt>
                <c:pt idx="1176">
                  <c:v>0.75</c:v>
                </c:pt>
                <c:pt idx="1177">
                  <c:v>0.33333333333337278</c:v>
                </c:pt>
                <c:pt idx="1178">
                  <c:v>0.75</c:v>
                </c:pt>
                <c:pt idx="1179">
                  <c:v>0.66666666666662722</c:v>
                </c:pt>
                <c:pt idx="1180">
                  <c:v>0.25</c:v>
                </c:pt>
                <c:pt idx="1181">
                  <c:v>0.33333333333331361</c:v>
                </c:pt>
                <c:pt idx="1182">
                  <c:v>0.50000000000004441</c:v>
                </c:pt>
                <c:pt idx="1183">
                  <c:v>0.66666666666662722</c:v>
                </c:pt>
                <c:pt idx="1184">
                  <c:v>0.33333333333331361</c:v>
                </c:pt>
                <c:pt idx="1185">
                  <c:v>0.5</c:v>
                </c:pt>
                <c:pt idx="1186">
                  <c:v>0.33333333333331361</c:v>
                </c:pt>
                <c:pt idx="1187">
                  <c:v>0.50000000000004441</c:v>
                </c:pt>
                <c:pt idx="1188">
                  <c:v>0.33333333333331361</c:v>
                </c:pt>
                <c:pt idx="1189">
                  <c:v>0.5</c:v>
                </c:pt>
                <c:pt idx="1190">
                  <c:v>0.66666666666662722</c:v>
                </c:pt>
                <c:pt idx="1191">
                  <c:v>0</c:v>
                </c:pt>
                <c:pt idx="1192">
                  <c:v>0.66666666666662722</c:v>
                </c:pt>
                <c:pt idx="1193">
                  <c:v>0.50000000000004441</c:v>
                </c:pt>
                <c:pt idx="1194">
                  <c:v>0.33333333333331361</c:v>
                </c:pt>
                <c:pt idx="1195">
                  <c:v>0</c:v>
                </c:pt>
                <c:pt idx="1196">
                  <c:v>0.66666666666662722</c:v>
                </c:pt>
                <c:pt idx="1197">
                  <c:v>0.25</c:v>
                </c:pt>
                <c:pt idx="1198">
                  <c:v>0.33333333333331361</c:v>
                </c:pt>
                <c:pt idx="1199">
                  <c:v>0.50000000000004441</c:v>
                </c:pt>
                <c:pt idx="1200">
                  <c:v>0.33333333333339255</c:v>
                </c:pt>
                <c:pt idx="1201">
                  <c:v>0.24999999999995559</c:v>
                </c:pt>
                <c:pt idx="1202">
                  <c:v>0</c:v>
                </c:pt>
                <c:pt idx="1203">
                  <c:v>0.33333333333331361</c:v>
                </c:pt>
                <c:pt idx="1204">
                  <c:v>0.25</c:v>
                </c:pt>
                <c:pt idx="1205">
                  <c:v>0.33333333333331361</c:v>
                </c:pt>
                <c:pt idx="1206">
                  <c:v>0.25</c:v>
                </c:pt>
                <c:pt idx="1207">
                  <c:v>0.33333333333331361</c:v>
                </c:pt>
                <c:pt idx="1208">
                  <c:v>0.25000000000004441</c:v>
                </c:pt>
                <c:pt idx="1209">
                  <c:v>0</c:v>
                </c:pt>
                <c:pt idx="1210">
                  <c:v>0.25</c:v>
                </c:pt>
                <c:pt idx="1211">
                  <c:v>0.33333333333331361</c:v>
                </c:pt>
                <c:pt idx="1212">
                  <c:v>0.25</c:v>
                </c:pt>
                <c:pt idx="1213">
                  <c:v>0.33333333333331361</c:v>
                </c:pt>
                <c:pt idx="1214">
                  <c:v>0.25</c:v>
                </c:pt>
                <c:pt idx="1215">
                  <c:v>0.33333333333331361</c:v>
                </c:pt>
                <c:pt idx="1216">
                  <c:v>0</c:v>
                </c:pt>
                <c:pt idx="1217">
                  <c:v>0.33333333333331361</c:v>
                </c:pt>
                <c:pt idx="1218">
                  <c:v>0</c:v>
                </c:pt>
                <c:pt idx="1219">
                  <c:v>0</c:v>
                </c:pt>
                <c:pt idx="1220">
                  <c:v>0</c:v>
                </c:pt>
                <c:pt idx="1221">
                  <c:v>0.25</c:v>
                </c:pt>
                <c:pt idx="1222">
                  <c:v>0</c:v>
                </c:pt>
                <c:pt idx="1223">
                  <c:v>0.25000000000004441</c:v>
                </c:pt>
                <c:pt idx="1224">
                  <c:v>0</c:v>
                </c:pt>
                <c:pt idx="1225">
                  <c:v>0.25</c:v>
                </c:pt>
                <c:pt idx="1226">
                  <c:v>0</c:v>
                </c:pt>
                <c:pt idx="1227">
                  <c:v>0.25</c:v>
                </c:pt>
                <c:pt idx="1228">
                  <c:v>0</c:v>
                </c:pt>
                <c:pt idx="1229">
                  <c:v>0.25</c:v>
                </c:pt>
                <c:pt idx="1230">
                  <c:v>0.33333333333331361</c:v>
                </c:pt>
                <c:pt idx="1231">
                  <c:v>0</c:v>
                </c:pt>
                <c:pt idx="1232">
                  <c:v>0</c:v>
                </c:pt>
                <c:pt idx="1233">
                  <c:v>0.25</c:v>
                </c:pt>
                <c:pt idx="1234">
                  <c:v>0</c:v>
                </c:pt>
                <c:pt idx="1235">
                  <c:v>0.25</c:v>
                </c:pt>
                <c:pt idx="1236">
                  <c:v>0</c:v>
                </c:pt>
                <c:pt idx="1237">
                  <c:v>0.33333333333331361</c:v>
                </c:pt>
                <c:pt idx="1238">
                  <c:v>0</c:v>
                </c:pt>
                <c:pt idx="1239">
                  <c:v>0</c:v>
                </c:pt>
                <c:pt idx="1240">
                  <c:v>0</c:v>
                </c:pt>
                <c:pt idx="1241">
                  <c:v>0</c:v>
                </c:pt>
                <c:pt idx="1242">
                  <c:v>0.25000000000004441</c:v>
                </c:pt>
                <c:pt idx="1243">
                  <c:v>0</c:v>
                </c:pt>
                <c:pt idx="1244">
                  <c:v>0</c:v>
                </c:pt>
                <c:pt idx="1245">
                  <c:v>0.33333333333331361</c:v>
                </c:pt>
                <c:pt idx="1246">
                  <c:v>0</c:v>
                </c:pt>
                <c:pt idx="1247">
                  <c:v>0</c:v>
                </c:pt>
                <c:pt idx="1248">
                  <c:v>0</c:v>
                </c:pt>
                <c:pt idx="1249">
                  <c:v>0</c:v>
                </c:pt>
                <c:pt idx="1250">
                  <c:v>0</c:v>
                </c:pt>
                <c:pt idx="1251">
                  <c:v>0.33333333333331361</c:v>
                </c:pt>
                <c:pt idx="1252">
                  <c:v>0</c:v>
                </c:pt>
                <c:pt idx="1253">
                  <c:v>0.33333333333331361</c:v>
                </c:pt>
                <c:pt idx="1254">
                  <c:v>0</c:v>
                </c:pt>
                <c:pt idx="1255">
                  <c:v>0</c:v>
                </c:pt>
                <c:pt idx="1256">
                  <c:v>0</c:v>
                </c:pt>
                <c:pt idx="1257">
                  <c:v>0</c:v>
                </c:pt>
                <c:pt idx="1258">
                  <c:v>0.33333333333331361</c:v>
                </c:pt>
                <c:pt idx="1259">
                  <c:v>0</c:v>
                </c:pt>
                <c:pt idx="1260">
                  <c:v>0</c:v>
                </c:pt>
                <c:pt idx="1261">
                  <c:v>0.25</c:v>
                </c:pt>
                <c:pt idx="1262">
                  <c:v>0</c:v>
                </c:pt>
                <c:pt idx="1263">
                  <c:v>0</c:v>
                </c:pt>
                <c:pt idx="1264">
                  <c:v>0</c:v>
                </c:pt>
                <c:pt idx="1265">
                  <c:v>0</c:v>
                </c:pt>
                <c:pt idx="1266">
                  <c:v>0.33333333333331361</c:v>
                </c:pt>
                <c:pt idx="1267">
                  <c:v>0</c:v>
                </c:pt>
                <c:pt idx="1268">
                  <c:v>0</c:v>
                </c:pt>
                <c:pt idx="1269">
                  <c:v>0.25</c:v>
                </c:pt>
                <c:pt idx="1270">
                  <c:v>-0.33333333333331361</c:v>
                </c:pt>
                <c:pt idx="1271">
                  <c:v>0.25</c:v>
                </c:pt>
                <c:pt idx="1272">
                  <c:v>0</c:v>
                </c:pt>
                <c:pt idx="1273">
                  <c:v>0</c:v>
                </c:pt>
                <c:pt idx="1274">
                  <c:v>0</c:v>
                </c:pt>
                <c:pt idx="1275">
                  <c:v>0.33333333333337278</c:v>
                </c:pt>
                <c:pt idx="1276">
                  <c:v>0</c:v>
                </c:pt>
                <c:pt idx="1277">
                  <c:v>0</c:v>
                </c:pt>
                <c:pt idx="1278">
                  <c:v>0</c:v>
                </c:pt>
                <c:pt idx="1279">
                  <c:v>0</c:v>
                </c:pt>
                <c:pt idx="1280">
                  <c:v>0</c:v>
                </c:pt>
                <c:pt idx="1281">
                  <c:v>0</c:v>
                </c:pt>
                <c:pt idx="1282">
                  <c:v>0.25</c:v>
                </c:pt>
                <c:pt idx="1283">
                  <c:v>0</c:v>
                </c:pt>
                <c:pt idx="1284">
                  <c:v>0</c:v>
                </c:pt>
                <c:pt idx="1285">
                  <c:v>0</c:v>
                </c:pt>
                <c:pt idx="1286">
                  <c:v>0</c:v>
                </c:pt>
                <c:pt idx="1287">
                  <c:v>0.33333333333331361</c:v>
                </c:pt>
                <c:pt idx="1288">
                  <c:v>0</c:v>
                </c:pt>
                <c:pt idx="1289">
                  <c:v>0</c:v>
                </c:pt>
                <c:pt idx="1290">
                  <c:v>0</c:v>
                </c:pt>
                <c:pt idx="1291">
                  <c:v>0</c:v>
                </c:pt>
                <c:pt idx="1292">
                  <c:v>0</c:v>
                </c:pt>
                <c:pt idx="1293">
                  <c:v>0.25</c:v>
                </c:pt>
                <c:pt idx="1294">
                  <c:v>0</c:v>
                </c:pt>
                <c:pt idx="1295">
                  <c:v>0</c:v>
                </c:pt>
                <c:pt idx="1296">
                  <c:v>0</c:v>
                </c:pt>
                <c:pt idx="1297">
                  <c:v>0</c:v>
                </c:pt>
                <c:pt idx="1298">
                  <c:v>0.33333333333331361</c:v>
                </c:pt>
                <c:pt idx="1299">
                  <c:v>0</c:v>
                </c:pt>
                <c:pt idx="1300">
                  <c:v>0</c:v>
                </c:pt>
                <c:pt idx="1301">
                  <c:v>0</c:v>
                </c:pt>
                <c:pt idx="1302">
                  <c:v>0</c:v>
                </c:pt>
                <c:pt idx="1303">
                  <c:v>0</c:v>
                </c:pt>
                <c:pt idx="1304">
                  <c:v>0</c:v>
                </c:pt>
                <c:pt idx="1305">
                  <c:v>0</c:v>
                </c:pt>
                <c:pt idx="1306">
                  <c:v>0</c:v>
                </c:pt>
                <c:pt idx="1307">
                  <c:v>0</c:v>
                </c:pt>
                <c:pt idx="1308">
                  <c:v>0.33333333333339255</c:v>
                </c:pt>
                <c:pt idx="1309">
                  <c:v>0</c:v>
                </c:pt>
                <c:pt idx="1310">
                  <c:v>0</c:v>
                </c:pt>
                <c:pt idx="1311">
                  <c:v>0.33333333333331361</c:v>
                </c:pt>
                <c:pt idx="1312">
                  <c:v>0</c:v>
                </c:pt>
                <c:pt idx="1313">
                  <c:v>0</c:v>
                </c:pt>
                <c:pt idx="1314">
                  <c:v>0</c:v>
                </c:pt>
                <c:pt idx="1315">
                  <c:v>0.33333333333331361</c:v>
                </c:pt>
                <c:pt idx="1316">
                  <c:v>0</c:v>
                </c:pt>
                <c:pt idx="1317">
                  <c:v>0</c:v>
                </c:pt>
                <c:pt idx="1318">
                  <c:v>0</c:v>
                </c:pt>
                <c:pt idx="1319">
                  <c:v>0</c:v>
                </c:pt>
                <c:pt idx="1320">
                  <c:v>0.25</c:v>
                </c:pt>
                <c:pt idx="1321">
                  <c:v>0</c:v>
                </c:pt>
                <c:pt idx="1322">
                  <c:v>0</c:v>
                </c:pt>
                <c:pt idx="1323">
                  <c:v>-0.33333333333331361</c:v>
                </c:pt>
                <c:pt idx="1324">
                  <c:v>0.25</c:v>
                </c:pt>
                <c:pt idx="1325">
                  <c:v>0</c:v>
                </c:pt>
                <c:pt idx="1326">
                  <c:v>0</c:v>
                </c:pt>
                <c:pt idx="1327">
                  <c:v>0</c:v>
                </c:pt>
                <c:pt idx="1328">
                  <c:v>0</c:v>
                </c:pt>
                <c:pt idx="1329">
                  <c:v>0.25000000000004441</c:v>
                </c:pt>
                <c:pt idx="1330">
                  <c:v>0</c:v>
                </c:pt>
                <c:pt idx="1331">
                  <c:v>0</c:v>
                </c:pt>
                <c:pt idx="1332">
                  <c:v>0</c:v>
                </c:pt>
                <c:pt idx="1333">
                  <c:v>0</c:v>
                </c:pt>
                <c:pt idx="1334">
                  <c:v>0.33333333333331361</c:v>
                </c:pt>
                <c:pt idx="1335">
                  <c:v>0</c:v>
                </c:pt>
                <c:pt idx="1336">
                  <c:v>0</c:v>
                </c:pt>
                <c:pt idx="1337">
                  <c:v>0</c:v>
                </c:pt>
                <c:pt idx="1338">
                  <c:v>0</c:v>
                </c:pt>
                <c:pt idx="1339">
                  <c:v>0.25</c:v>
                </c:pt>
                <c:pt idx="1340">
                  <c:v>-0.33333333333331361</c:v>
                </c:pt>
                <c:pt idx="1341">
                  <c:v>0</c:v>
                </c:pt>
                <c:pt idx="1342">
                  <c:v>0.33333333333331361</c:v>
                </c:pt>
                <c:pt idx="1343">
                  <c:v>0</c:v>
                </c:pt>
                <c:pt idx="1344">
                  <c:v>0</c:v>
                </c:pt>
                <c:pt idx="1345">
                  <c:v>0</c:v>
                </c:pt>
                <c:pt idx="1346">
                  <c:v>0</c:v>
                </c:pt>
                <c:pt idx="1347">
                  <c:v>0.33333333333331361</c:v>
                </c:pt>
                <c:pt idx="1348">
                  <c:v>-0.25</c:v>
                </c:pt>
                <c:pt idx="1349">
                  <c:v>0.66666666666662722</c:v>
                </c:pt>
                <c:pt idx="1350">
                  <c:v>-0.25</c:v>
                </c:pt>
                <c:pt idx="1351">
                  <c:v>0</c:v>
                </c:pt>
                <c:pt idx="1352">
                  <c:v>0</c:v>
                </c:pt>
                <c:pt idx="1353">
                  <c:v>0</c:v>
                </c:pt>
                <c:pt idx="1354">
                  <c:v>0</c:v>
                </c:pt>
                <c:pt idx="1355">
                  <c:v>0</c:v>
                </c:pt>
                <c:pt idx="1356">
                  <c:v>0.25</c:v>
                </c:pt>
                <c:pt idx="1357">
                  <c:v>0</c:v>
                </c:pt>
                <c:pt idx="1358">
                  <c:v>-0.25</c:v>
                </c:pt>
                <c:pt idx="1359">
                  <c:v>0.33333333333331361</c:v>
                </c:pt>
                <c:pt idx="1360">
                  <c:v>0.25</c:v>
                </c:pt>
                <c:pt idx="1361">
                  <c:v>-0.33333333333331361</c:v>
                </c:pt>
                <c:pt idx="1362">
                  <c:v>0</c:v>
                </c:pt>
                <c:pt idx="1363">
                  <c:v>0.25</c:v>
                </c:pt>
                <c:pt idx="1364">
                  <c:v>-0.33333333333331361</c:v>
                </c:pt>
                <c:pt idx="1365">
                  <c:v>0.25</c:v>
                </c:pt>
                <c:pt idx="1366">
                  <c:v>0</c:v>
                </c:pt>
                <c:pt idx="1367">
                  <c:v>0</c:v>
                </c:pt>
                <c:pt idx="1368">
                  <c:v>0</c:v>
                </c:pt>
                <c:pt idx="1369">
                  <c:v>0</c:v>
                </c:pt>
                <c:pt idx="1370">
                  <c:v>0.33333333333331361</c:v>
                </c:pt>
                <c:pt idx="1371">
                  <c:v>-0.25</c:v>
                </c:pt>
                <c:pt idx="1372">
                  <c:v>0</c:v>
                </c:pt>
                <c:pt idx="1373">
                  <c:v>0</c:v>
                </c:pt>
                <c:pt idx="1374">
                  <c:v>0</c:v>
                </c:pt>
                <c:pt idx="1375">
                  <c:v>0.25</c:v>
                </c:pt>
                <c:pt idx="1376">
                  <c:v>-0.33333333333331361</c:v>
                </c:pt>
                <c:pt idx="1377">
                  <c:v>0.25</c:v>
                </c:pt>
                <c:pt idx="1378">
                  <c:v>0</c:v>
                </c:pt>
                <c:pt idx="1379">
                  <c:v>-0.33333333333339255</c:v>
                </c:pt>
                <c:pt idx="1380">
                  <c:v>0.25</c:v>
                </c:pt>
                <c:pt idx="1381">
                  <c:v>0</c:v>
                </c:pt>
                <c:pt idx="1382">
                  <c:v>0</c:v>
                </c:pt>
                <c:pt idx="1383">
                  <c:v>0</c:v>
                </c:pt>
                <c:pt idx="1384">
                  <c:v>0.25</c:v>
                </c:pt>
                <c:pt idx="1385">
                  <c:v>0</c:v>
                </c:pt>
                <c:pt idx="1386">
                  <c:v>0</c:v>
                </c:pt>
                <c:pt idx="1387">
                  <c:v>0</c:v>
                </c:pt>
                <c:pt idx="1388">
                  <c:v>0</c:v>
                </c:pt>
                <c:pt idx="1389">
                  <c:v>0.33333333333337278</c:v>
                </c:pt>
                <c:pt idx="1390">
                  <c:v>-0.25000000000004441</c:v>
                </c:pt>
                <c:pt idx="1391">
                  <c:v>0.33333333333337278</c:v>
                </c:pt>
                <c:pt idx="1392">
                  <c:v>0</c:v>
                </c:pt>
                <c:pt idx="1393">
                  <c:v>-0.33333333333337278</c:v>
                </c:pt>
                <c:pt idx="1394">
                  <c:v>0</c:v>
                </c:pt>
                <c:pt idx="1395">
                  <c:v>0</c:v>
                </c:pt>
                <c:pt idx="1396">
                  <c:v>0.33333333333337278</c:v>
                </c:pt>
                <c:pt idx="1397">
                  <c:v>0</c:v>
                </c:pt>
                <c:pt idx="1398">
                  <c:v>0</c:v>
                </c:pt>
                <c:pt idx="1399">
                  <c:v>0.25</c:v>
                </c:pt>
                <c:pt idx="1400">
                  <c:v>-0.33333333333331361</c:v>
                </c:pt>
                <c:pt idx="1401">
                  <c:v>0</c:v>
                </c:pt>
                <c:pt idx="1402">
                  <c:v>0.33333333333331361</c:v>
                </c:pt>
                <c:pt idx="1403">
                  <c:v>0</c:v>
                </c:pt>
                <c:pt idx="1404">
                  <c:v>0</c:v>
                </c:pt>
                <c:pt idx="1405">
                  <c:v>0</c:v>
                </c:pt>
                <c:pt idx="1406">
                  <c:v>0</c:v>
                </c:pt>
                <c:pt idx="1407">
                  <c:v>0</c:v>
                </c:pt>
                <c:pt idx="1408">
                  <c:v>0.33333333333331361</c:v>
                </c:pt>
                <c:pt idx="1409">
                  <c:v>0</c:v>
                </c:pt>
                <c:pt idx="1410">
                  <c:v>0</c:v>
                </c:pt>
                <c:pt idx="1411">
                  <c:v>-0.25</c:v>
                </c:pt>
                <c:pt idx="1412">
                  <c:v>0.33333333333331361</c:v>
                </c:pt>
                <c:pt idx="1413">
                  <c:v>-0.25</c:v>
                </c:pt>
                <c:pt idx="1414">
                  <c:v>0.33333333333331361</c:v>
                </c:pt>
                <c:pt idx="1415">
                  <c:v>0</c:v>
                </c:pt>
                <c:pt idx="1416">
                  <c:v>-0.25</c:v>
                </c:pt>
                <c:pt idx="1417">
                  <c:v>0.33333333333331361</c:v>
                </c:pt>
                <c:pt idx="1418">
                  <c:v>0</c:v>
                </c:pt>
                <c:pt idx="1419">
                  <c:v>0</c:v>
                </c:pt>
                <c:pt idx="1420">
                  <c:v>0</c:v>
                </c:pt>
                <c:pt idx="1421">
                  <c:v>0</c:v>
                </c:pt>
                <c:pt idx="1422">
                  <c:v>0</c:v>
                </c:pt>
                <c:pt idx="1423">
                  <c:v>0</c:v>
                </c:pt>
                <c:pt idx="1424">
                  <c:v>0</c:v>
                </c:pt>
                <c:pt idx="1425">
                  <c:v>0.33333333333331361</c:v>
                </c:pt>
                <c:pt idx="1426">
                  <c:v>0</c:v>
                </c:pt>
                <c:pt idx="1427">
                  <c:v>0</c:v>
                </c:pt>
                <c:pt idx="1428">
                  <c:v>0</c:v>
                </c:pt>
                <c:pt idx="1429">
                  <c:v>0</c:v>
                </c:pt>
                <c:pt idx="1430">
                  <c:v>0</c:v>
                </c:pt>
                <c:pt idx="1431">
                  <c:v>0.33333333333331361</c:v>
                </c:pt>
                <c:pt idx="1432">
                  <c:v>-0.33333333333331361</c:v>
                </c:pt>
                <c:pt idx="1433">
                  <c:v>0.25</c:v>
                </c:pt>
                <c:pt idx="1434">
                  <c:v>-0.33333333333331361</c:v>
                </c:pt>
                <c:pt idx="1435">
                  <c:v>0</c:v>
                </c:pt>
                <c:pt idx="1436">
                  <c:v>0.33333333333331361</c:v>
                </c:pt>
                <c:pt idx="1437">
                  <c:v>0</c:v>
                </c:pt>
                <c:pt idx="1438">
                  <c:v>0</c:v>
                </c:pt>
                <c:pt idx="1439">
                  <c:v>0.25</c:v>
                </c:pt>
                <c:pt idx="1440">
                  <c:v>-0.33333333333331361</c:v>
                </c:pt>
                <c:pt idx="1441">
                  <c:v>0</c:v>
                </c:pt>
                <c:pt idx="1442">
                  <c:v>0</c:v>
                </c:pt>
                <c:pt idx="1443">
                  <c:v>0</c:v>
                </c:pt>
                <c:pt idx="1444">
                  <c:v>0</c:v>
                </c:pt>
                <c:pt idx="1445">
                  <c:v>0.25</c:v>
                </c:pt>
                <c:pt idx="1446">
                  <c:v>-0.33333333333331361</c:v>
                </c:pt>
                <c:pt idx="1447">
                  <c:v>0</c:v>
                </c:pt>
                <c:pt idx="1448">
                  <c:v>0</c:v>
                </c:pt>
                <c:pt idx="1449">
                  <c:v>0.33333333333339255</c:v>
                </c:pt>
                <c:pt idx="1450">
                  <c:v>0</c:v>
                </c:pt>
                <c:pt idx="1451">
                  <c:v>0</c:v>
                </c:pt>
                <c:pt idx="1452">
                  <c:v>0</c:v>
                </c:pt>
                <c:pt idx="1453">
                  <c:v>0</c:v>
                </c:pt>
                <c:pt idx="1454">
                  <c:v>0</c:v>
                </c:pt>
                <c:pt idx="1455">
                  <c:v>0</c:v>
                </c:pt>
                <c:pt idx="1456">
                  <c:v>0</c:v>
                </c:pt>
                <c:pt idx="1457">
                  <c:v>0.33333333333331361</c:v>
                </c:pt>
                <c:pt idx="1458">
                  <c:v>0</c:v>
                </c:pt>
                <c:pt idx="1459">
                  <c:v>0</c:v>
                </c:pt>
                <c:pt idx="1460">
                  <c:v>-0.25</c:v>
                </c:pt>
                <c:pt idx="1461">
                  <c:v>0</c:v>
                </c:pt>
                <c:pt idx="1462">
                  <c:v>0.25</c:v>
                </c:pt>
                <c:pt idx="1463">
                  <c:v>-0.33333333333331361</c:v>
                </c:pt>
                <c:pt idx="1464">
                  <c:v>0.25</c:v>
                </c:pt>
                <c:pt idx="1465">
                  <c:v>0</c:v>
                </c:pt>
                <c:pt idx="1466">
                  <c:v>0</c:v>
                </c:pt>
                <c:pt idx="1467">
                  <c:v>0</c:v>
                </c:pt>
                <c:pt idx="1468">
                  <c:v>0</c:v>
                </c:pt>
                <c:pt idx="1469">
                  <c:v>0.25</c:v>
                </c:pt>
                <c:pt idx="1470">
                  <c:v>-0.33333333333331361</c:v>
                </c:pt>
                <c:pt idx="1471">
                  <c:v>0.25</c:v>
                </c:pt>
                <c:pt idx="1472">
                  <c:v>0</c:v>
                </c:pt>
                <c:pt idx="1473">
                  <c:v>0</c:v>
                </c:pt>
                <c:pt idx="1474">
                  <c:v>0</c:v>
                </c:pt>
                <c:pt idx="1475">
                  <c:v>0</c:v>
                </c:pt>
                <c:pt idx="1476">
                  <c:v>0</c:v>
                </c:pt>
                <c:pt idx="1477">
                  <c:v>0</c:v>
                </c:pt>
                <c:pt idx="1478">
                  <c:v>0.33333333333337278</c:v>
                </c:pt>
                <c:pt idx="1479">
                  <c:v>0</c:v>
                </c:pt>
                <c:pt idx="1480">
                  <c:v>0</c:v>
                </c:pt>
                <c:pt idx="1481">
                  <c:v>0</c:v>
                </c:pt>
                <c:pt idx="1482">
                  <c:v>0</c:v>
                </c:pt>
                <c:pt idx="1483">
                  <c:v>0</c:v>
                </c:pt>
                <c:pt idx="1484">
                  <c:v>0</c:v>
                </c:pt>
                <c:pt idx="1485">
                  <c:v>0</c:v>
                </c:pt>
                <c:pt idx="1486">
                  <c:v>0</c:v>
                </c:pt>
                <c:pt idx="1487">
                  <c:v>0</c:v>
                </c:pt>
                <c:pt idx="1488">
                  <c:v>0</c:v>
                </c:pt>
                <c:pt idx="1489">
                  <c:v>0</c:v>
                </c:pt>
                <c:pt idx="1490">
                  <c:v>0</c:v>
                </c:pt>
                <c:pt idx="1491">
                  <c:v>0</c:v>
                </c:pt>
                <c:pt idx="1492">
                  <c:v>0</c:v>
                </c:pt>
                <c:pt idx="1493">
                  <c:v>0</c:v>
                </c:pt>
                <c:pt idx="1494">
                  <c:v>0</c:v>
                </c:pt>
                <c:pt idx="1495">
                  <c:v>0</c:v>
                </c:pt>
                <c:pt idx="1496">
                  <c:v>0</c:v>
                </c:pt>
                <c:pt idx="1497">
                  <c:v>0</c:v>
                </c:pt>
                <c:pt idx="1498">
                  <c:v>0</c:v>
                </c:pt>
                <c:pt idx="1499">
                  <c:v>0</c:v>
                </c:pt>
                <c:pt idx="1500">
                  <c:v>0.25</c:v>
                </c:pt>
                <c:pt idx="1501">
                  <c:v>0</c:v>
                </c:pt>
                <c:pt idx="1502">
                  <c:v>-0.33333333333331361</c:v>
                </c:pt>
                <c:pt idx="1503">
                  <c:v>0.25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B04D-4F7E-BB07-A4E3FADB3D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"/>
        <c:axId val="4"/>
      </c:scatterChart>
      <c:valAx>
        <c:axId val="3426688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NaOH Volume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"/>
        <c:crosses val="autoZero"/>
        <c:crossBetween val="midCat"/>
      </c:val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pH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342668848"/>
        <c:crosses val="autoZero"/>
        <c:crossBetween val="midCat"/>
      </c:valAx>
      <c:val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crossBetween val="midCat"/>
      </c:valAx>
      <c:valAx>
        <c:axId val="4"/>
        <c:scaling>
          <c:orientation val="minMax"/>
          <c:max val="3"/>
          <c:min val="-1"/>
        </c:scaling>
        <c:delete val="0"/>
        <c:axPos val="r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1st Derivative pH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3"/>
        <c:crosses val="max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en-US" dirty="0"/>
              <a:t>Real </a:t>
            </a:r>
            <a:r>
              <a:rPr lang="en-US" dirty="0" smtClean="0"/>
              <a:t>Student Benzoic </a:t>
            </a:r>
            <a:r>
              <a:rPr lang="en-US" dirty="0"/>
              <a:t>Acid Titration Data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9525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circle"/>
            <c:size val="2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numRef>
              <c:f>Replotted!$A$2:$A$1505</c:f>
              <c:numCache>
                <c:formatCode>General</c:formatCode>
                <c:ptCount val="1504"/>
                <c:pt idx="0">
                  <c:v>0</c:v>
                </c:pt>
                <c:pt idx="1">
                  <c:v>0.03</c:v>
                </c:pt>
                <c:pt idx="2">
                  <c:v>7.0000000000000007E-2</c:v>
                </c:pt>
                <c:pt idx="3">
                  <c:v>0.1</c:v>
                </c:pt>
                <c:pt idx="4">
                  <c:v>0.14000000000000001</c:v>
                </c:pt>
                <c:pt idx="5">
                  <c:v>0.17</c:v>
                </c:pt>
                <c:pt idx="6">
                  <c:v>0.21</c:v>
                </c:pt>
                <c:pt idx="7">
                  <c:v>0.24</c:v>
                </c:pt>
                <c:pt idx="8">
                  <c:v>0.28000000000000003</c:v>
                </c:pt>
                <c:pt idx="9">
                  <c:v>0.31</c:v>
                </c:pt>
                <c:pt idx="10">
                  <c:v>0.35</c:v>
                </c:pt>
                <c:pt idx="11">
                  <c:v>0.38</c:v>
                </c:pt>
                <c:pt idx="12">
                  <c:v>0.42</c:v>
                </c:pt>
                <c:pt idx="13">
                  <c:v>0.45</c:v>
                </c:pt>
                <c:pt idx="14">
                  <c:v>0.49</c:v>
                </c:pt>
                <c:pt idx="15">
                  <c:v>0.52</c:v>
                </c:pt>
                <c:pt idx="16">
                  <c:v>0.56000000000000005</c:v>
                </c:pt>
                <c:pt idx="17">
                  <c:v>0.59</c:v>
                </c:pt>
                <c:pt idx="18">
                  <c:v>0.62</c:v>
                </c:pt>
                <c:pt idx="19">
                  <c:v>0.66</c:v>
                </c:pt>
                <c:pt idx="20">
                  <c:v>0.69</c:v>
                </c:pt>
                <c:pt idx="21">
                  <c:v>0.73</c:v>
                </c:pt>
                <c:pt idx="22">
                  <c:v>0.76</c:v>
                </c:pt>
                <c:pt idx="23">
                  <c:v>0.8</c:v>
                </c:pt>
                <c:pt idx="24">
                  <c:v>0.83</c:v>
                </c:pt>
                <c:pt idx="25">
                  <c:v>0.87</c:v>
                </c:pt>
                <c:pt idx="26">
                  <c:v>0.9</c:v>
                </c:pt>
                <c:pt idx="27">
                  <c:v>0.94</c:v>
                </c:pt>
                <c:pt idx="28">
                  <c:v>0.97</c:v>
                </c:pt>
                <c:pt idx="29">
                  <c:v>1.01</c:v>
                </c:pt>
                <c:pt idx="30">
                  <c:v>1.04</c:v>
                </c:pt>
                <c:pt idx="31">
                  <c:v>1.08</c:v>
                </c:pt>
                <c:pt idx="32">
                  <c:v>1.1100000000000001</c:v>
                </c:pt>
                <c:pt idx="33">
                  <c:v>1.1499999999999999</c:v>
                </c:pt>
                <c:pt idx="34">
                  <c:v>1.18</c:v>
                </c:pt>
                <c:pt idx="35">
                  <c:v>1.22</c:v>
                </c:pt>
                <c:pt idx="36">
                  <c:v>1.25</c:v>
                </c:pt>
                <c:pt idx="37">
                  <c:v>1.28</c:v>
                </c:pt>
                <c:pt idx="38">
                  <c:v>1.32</c:v>
                </c:pt>
                <c:pt idx="39">
                  <c:v>1.35</c:v>
                </c:pt>
                <c:pt idx="40">
                  <c:v>1.39</c:v>
                </c:pt>
                <c:pt idx="41">
                  <c:v>1.42</c:v>
                </c:pt>
                <c:pt idx="42">
                  <c:v>1.46</c:v>
                </c:pt>
                <c:pt idx="43">
                  <c:v>1.49</c:v>
                </c:pt>
                <c:pt idx="44">
                  <c:v>1.53</c:v>
                </c:pt>
                <c:pt idx="45">
                  <c:v>1.56</c:v>
                </c:pt>
                <c:pt idx="46">
                  <c:v>1.6</c:v>
                </c:pt>
                <c:pt idx="47">
                  <c:v>1.63</c:v>
                </c:pt>
                <c:pt idx="48">
                  <c:v>1.67</c:v>
                </c:pt>
                <c:pt idx="49">
                  <c:v>1.7000000000000002</c:v>
                </c:pt>
                <c:pt idx="50">
                  <c:v>1.74</c:v>
                </c:pt>
                <c:pt idx="51">
                  <c:v>1.77</c:v>
                </c:pt>
                <c:pt idx="52">
                  <c:v>1.81</c:v>
                </c:pt>
                <c:pt idx="53">
                  <c:v>1.84</c:v>
                </c:pt>
                <c:pt idx="54">
                  <c:v>1.87</c:v>
                </c:pt>
                <c:pt idx="55">
                  <c:v>1.91</c:v>
                </c:pt>
                <c:pt idx="56">
                  <c:v>1.94</c:v>
                </c:pt>
                <c:pt idx="57">
                  <c:v>1.98</c:v>
                </c:pt>
                <c:pt idx="58">
                  <c:v>2.0099999999999998</c:v>
                </c:pt>
                <c:pt idx="59">
                  <c:v>2.0499999999999998</c:v>
                </c:pt>
                <c:pt idx="60">
                  <c:v>2.08</c:v>
                </c:pt>
                <c:pt idx="61">
                  <c:v>2.12</c:v>
                </c:pt>
                <c:pt idx="62">
                  <c:v>2.15</c:v>
                </c:pt>
                <c:pt idx="63">
                  <c:v>2.19</c:v>
                </c:pt>
                <c:pt idx="64">
                  <c:v>2.2200000000000002</c:v>
                </c:pt>
                <c:pt idx="65">
                  <c:v>2.2599999999999998</c:v>
                </c:pt>
                <c:pt idx="66">
                  <c:v>2.29</c:v>
                </c:pt>
                <c:pt idx="67">
                  <c:v>2.33</c:v>
                </c:pt>
                <c:pt idx="68">
                  <c:v>2.36</c:v>
                </c:pt>
                <c:pt idx="69">
                  <c:v>2.4</c:v>
                </c:pt>
                <c:pt idx="70">
                  <c:v>2.4300000000000002</c:v>
                </c:pt>
                <c:pt idx="71">
                  <c:v>2.46</c:v>
                </c:pt>
                <c:pt idx="72">
                  <c:v>2.5</c:v>
                </c:pt>
                <c:pt idx="73">
                  <c:v>2.5300000000000002</c:v>
                </c:pt>
                <c:pt idx="74">
                  <c:v>2.57</c:v>
                </c:pt>
                <c:pt idx="75">
                  <c:v>2.6</c:v>
                </c:pt>
                <c:pt idx="76">
                  <c:v>2.64</c:v>
                </c:pt>
                <c:pt idx="77">
                  <c:v>2.67</c:v>
                </c:pt>
                <c:pt idx="78">
                  <c:v>2.71</c:v>
                </c:pt>
                <c:pt idx="79">
                  <c:v>2.74</c:v>
                </c:pt>
                <c:pt idx="80">
                  <c:v>2.78</c:v>
                </c:pt>
                <c:pt idx="81">
                  <c:v>2.81</c:v>
                </c:pt>
                <c:pt idx="82">
                  <c:v>2.85</c:v>
                </c:pt>
                <c:pt idx="83">
                  <c:v>2.88</c:v>
                </c:pt>
                <c:pt idx="84">
                  <c:v>2.92</c:v>
                </c:pt>
                <c:pt idx="85">
                  <c:v>2.95</c:v>
                </c:pt>
                <c:pt idx="86">
                  <c:v>2.99</c:v>
                </c:pt>
                <c:pt idx="87">
                  <c:v>3.02</c:v>
                </c:pt>
                <c:pt idx="88">
                  <c:v>3.06</c:v>
                </c:pt>
                <c:pt idx="89">
                  <c:v>3.09</c:v>
                </c:pt>
                <c:pt idx="90">
                  <c:v>3.12</c:v>
                </c:pt>
                <c:pt idx="91">
                  <c:v>3.16</c:v>
                </c:pt>
                <c:pt idx="92">
                  <c:v>3.19</c:v>
                </c:pt>
                <c:pt idx="93">
                  <c:v>3.23</c:v>
                </c:pt>
                <c:pt idx="94">
                  <c:v>3.26</c:v>
                </c:pt>
                <c:pt idx="95">
                  <c:v>3.3</c:v>
                </c:pt>
                <c:pt idx="96">
                  <c:v>3.33</c:v>
                </c:pt>
                <c:pt idx="97">
                  <c:v>3.37</c:v>
                </c:pt>
                <c:pt idx="98">
                  <c:v>3.4</c:v>
                </c:pt>
                <c:pt idx="99">
                  <c:v>3.44</c:v>
                </c:pt>
                <c:pt idx="100">
                  <c:v>3.47</c:v>
                </c:pt>
                <c:pt idx="101">
                  <c:v>3.51</c:v>
                </c:pt>
                <c:pt idx="102">
                  <c:v>3.54</c:v>
                </c:pt>
                <c:pt idx="103">
                  <c:v>3.58</c:v>
                </c:pt>
                <c:pt idx="104">
                  <c:v>3.61</c:v>
                </c:pt>
                <c:pt idx="105">
                  <c:v>3.65</c:v>
                </c:pt>
                <c:pt idx="106">
                  <c:v>3.68</c:v>
                </c:pt>
                <c:pt idx="107">
                  <c:v>3.71</c:v>
                </c:pt>
                <c:pt idx="108">
                  <c:v>3.75</c:v>
                </c:pt>
                <c:pt idx="109">
                  <c:v>3.78</c:v>
                </c:pt>
                <c:pt idx="110">
                  <c:v>3.82</c:v>
                </c:pt>
                <c:pt idx="111">
                  <c:v>3.85</c:v>
                </c:pt>
                <c:pt idx="112">
                  <c:v>3.89</c:v>
                </c:pt>
                <c:pt idx="113">
                  <c:v>3.92</c:v>
                </c:pt>
                <c:pt idx="114">
                  <c:v>3.96</c:v>
                </c:pt>
                <c:pt idx="115">
                  <c:v>3.99</c:v>
                </c:pt>
                <c:pt idx="116">
                  <c:v>4.03</c:v>
                </c:pt>
                <c:pt idx="117">
                  <c:v>4.0599999999999996</c:v>
                </c:pt>
                <c:pt idx="118">
                  <c:v>4.0999999999999996</c:v>
                </c:pt>
                <c:pt idx="119">
                  <c:v>4.13</c:v>
                </c:pt>
                <c:pt idx="120">
                  <c:v>4.17</c:v>
                </c:pt>
                <c:pt idx="121">
                  <c:v>4.2</c:v>
                </c:pt>
                <c:pt idx="122">
                  <c:v>4.24</c:v>
                </c:pt>
                <c:pt idx="123">
                  <c:v>4.2699999999999996</c:v>
                </c:pt>
                <c:pt idx="124">
                  <c:v>4.3</c:v>
                </c:pt>
                <c:pt idx="125">
                  <c:v>4.34</c:v>
                </c:pt>
                <c:pt idx="126">
                  <c:v>4.37</c:v>
                </c:pt>
                <c:pt idx="127">
                  <c:v>4.41</c:v>
                </c:pt>
                <c:pt idx="128">
                  <c:v>4.4400000000000004</c:v>
                </c:pt>
                <c:pt idx="129">
                  <c:v>4.4800000000000004</c:v>
                </c:pt>
                <c:pt idx="130">
                  <c:v>4.51</c:v>
                </c:pt>
                <c:pt idx="131">
                  <c:v>4.55</c:v>
                </c:pt>
                <c:pt idx="132">
                  <c:v>4.58</c:v>
                </c:pt>
                <c:pt idx="133">
                  <c:v>4.62</c:v>
                </c:pt>
                <c:pt idx="134">
                  <c:v>4.6500000000000004</c:v>
                </c:pt>
                <c:pt idx="135">
                  <c:v>4.6900000000000004</c:v>
                </c:pt>
                <c:pt idx="136">
                  <c:v>4.72</c:v>
                </c:pt>
                <c:pt idx="137">
                  <c:v>4.76</c:v>
                </c:pt>
                <c:pt idx="138">
                  <c:v>4.79</c:v>
                </c:pt>
                <c:pt idx="139">
                  <c:v>4.83</c:v>
                </c:pt>
                <c:pt idx="140">
                  <c:v>4.8600000000000003</c:v>
                </c:pt>
                <c:pt idx="141">
                  <c:v>4.9000000000000004</c:v>
                </c:pt>
                <c:pt idx="142">
                  <c:v>4.93</c:v>
                </c:pt>
                <c:pt idx="143">
                  <c:v>4.96</c:v>
                </c:pt>
                <c:pt idx="144">
                  <c:v>5</c:v>
                </c:pt>
                <c:pt idx="145">
                  <c:v>5.03</c:v>
                </c:pt>
                <c:pt idx="146">
                  <c:v>5.07</c:v>
                </c:pt>
                <c:pt idx="147">
                  <c:v>5.0999999999999996</c:v>
                </c:pt>
                <c:pt idx="148">
                  <c:v>5.14</c:v>
                </c:pt>
                <c:pt idx="149">
                  <c:v>5.17</c:v>
                </c:pt>
                <c:pt idx="150">
                  <c:v>5.21</c:v>
                </c:pt>
                <c:pt idx="151">
                  <c:v>5.24</c:v>
                </c:pt>
                <c:pt idx="152">
                  <c:v>5.28</c:v>
                </c:pt>
                <c:pt idx="153">
                  <c:v>5.31</c:v>
                </c:pt>
                <c:pt idx="154">
                  <c:v>5.35</c:v>
                </c:pt>
                <c:pt idx="155">
                  <c:v>5.38</c:v>
                </c:pt>
                <c:pt idx="156">
                  <c:v>5.42</c:v>
                </c:pt>
                <c:pt idx="157">
                  <c:v>5.45</c:v>
                </c:pt>
                <c:pt idx="158">
                  <c:v>5.49</c:v>
                </c:pt>
                <c:pt idx="159">
                  <c:v>5.52</c:v>
                </c:pt>
                <c:pt idx="160">
                  <c:v>5.55</c:v>
                </c:pt>
                <c:pt idx="161">
                  <c:v>5.59</c:v>
                </c:pt>
                <c:pt idx="162">
                  <c:v>5.62</c:v>
                </c:pt>
                <c:pt idx="163">
                  <c:v>5.66</c:v>
                </c:pt>
                <c:pt idx="164">
                  <c:v>5.69</c:v>
                </c:pt>
                <c:pt idx="165">
                  <c:v>5.73</c:v>
                </c:pt>
                <c:pt idx="166">
                  <c:v>5.76</c:v>
                </c:pt>
                <c:pt idx="167">
                  <c:v>5.8</c:v>
                </c:pt>
                <c:pt idx="168">
                  <c:v>5.83</c:v>
                </c:pt>
                <c:pt idx="169">
                  <c:v>5.87</c:v>
                </c:pt>
                <c:pt idx="170">
                  <c:v>5.9</c:v>
                </c:pt>
                <c:pt idx="171">
                  <c:v>5.94</c:v>
                </c:pt>
                <c:pt idx="172">
                  <c:v>5.97</c:v>
                </c:pt>
                <c:pt idx="173">
                  <c:v>6.01</c:v>
                </c:pt>
                <c:pt idx="174">
                  <c:v>6.04</c:v>
                </c:pt>
                <c:pt idx="175">
                  <c:v>6.08</c:v>
                </c:pt>
                <c:pt idx="176">
                  <c:v>6.11</c:v>
                </c:pt>
                <c:pt idx="177">
                  <c:v>6.14</c:v>
                </c:pt>
                <c:pt idx="178">
                  <c:v>6.18</c:v>
                </c:pt>
                <c:pt idx="179">
                  <c:v>6.21</c:v>
                </c:pt>
                <c:pt idx="180">
                  <c:v>6.25</c:v>
                </c:pt>
                <c:pt idx="181">
                  <c:v>6.28</c:v>
                </c:pt>
                <c:pt idx="182">
                  <c:v>6.32</c:v>
                </c:pt>
                <c:pt idx="183">
                  <c:v>6.35</c:v>
                </c:pt>
                <c:pt idx="184">
                  <c:v>6.39</c:v>
                </c:pt>
                <c:pt idx="185">
                  <c:v>6.42</c:v>
                </c:pt>
                <c:pt idx="186">
                  <c:v>6.46</c:v>
                </c:pt>
                <c:pt idx="187">
                  <c:v>6.49</c:v>
                </c:pt>
                <c:pt idx="188">
                  <c:v>6.53</c:v>
                </c:pt>
                <c:pt idx="189">
                  <c:v>6.56</c:v>
                </c:pt>
                <c:pt idx="190">
                  <c:v>6.6</c:v>
                </c:pt>
                <c:pt idx="191">
                  <c:v>6.63</c:v>
                </c:pt>
                <c:pt idx="192">
                  <c:v>6.67</c:v>
                </c:pt>
                <c:pt idx="193">
                  <c:v>6.7</c:v>
                </c:pt>
                <c:pt idx="194">
                  <c:v>6.74</c:v>
                </c:pt>
                <c:pt idx="195">
                  <c:v>6.77</c:v>
                </c:pt>
                <c:pt idx="196">
                  <c:v>6.8</c:v>
                </c:pt>
                <c:pt idx="197">
                  <c:v>6.84</c:v>
                </c:pt>
                <c:pt idx="198">
                  <c:v>6.87</c:v>
                </c:pt>
                <c:pt idx="199">
                  <c:v>6.91</c:v>
                </c:pt>
                <c:pt idx="200">
                  <c:v>6.94</c:v>
                </c:pt>
                <c:pt idx="201">
                  <c:v>6.98</c:v>
                </c:pt>
                <c:pt idx="202">
                  <c:v>7.01</c:v>
                </c:pt>
                <c:pt idx="203">
                  <c:v>7.05</c:v>
                </c:pt>
                <c:pt idx="204">
                  <c:v>7.08</c:v>
                </c:pt>
                <c:pt idx="205">
                  <c:v>7.12</c:v>
                </c:pt>
                <c:pt idx="206">
                  <c:v>7.15</c:v>
                </c:pt>
                <c:pt idx="207">
                  <c:v>7.19</c:v>
                </c:pt>
                <c:pt idx="208">
                  <c:v>7.22</c:v>
                </c:pt>
                <c:pt idx="209">
                  <c:v>7.26</c:v>
                </c:pt>
                <c:pt idx="210">
                  <c:v>7.29</c:v>
                </c:pt>
                <c:pt idx="211">
                  <c:v>7.33</c:v>
                </c:pt>
                <c:pt idx="212">
                  <c:v>7.36</c:v>
                </c:pt>
                <c:pt idx="213">
                  <c:v>7.39</c:v>
                </c:pt>
                <c:pt idx="214">
                  <c:v>7.43</c:v>
                </c:pt>
                <c:pt idx="215">
                  <c:v>7.46</c:v>
                </c:pt>
                <c:pt idx="216">
                  <c:v>7.5</c:v>
                </c:pt>
                <c:pt idx="217">
                  <c:v>7.53</c:v>
                </c:pt>
                <c:pt idx="218">
                  <c:v>7.57</c:v>
                </c:pt>
                <c:pt idx="219">
                  <c:v>7.6</c:v>
                </c:pt>
                <c:pt idx="220">
                  <c:v>7.64</c:v>
                </c:pt>
                <c:pt idx="221">
                  <c:v>7.67</c:v>
                </c:pt>
                <c:pt idx="222">
                  <c:v>7.71</c:v>
                </c:pt>
                <c:pt idx="223">
                  <c:v>7.74</c:v>
                </c:pt>
                <c:pt idx="224">
                  <c:v>7.78</c:v>
                </c:pt>
                <c:pt idx="225">
                  <c:v>7.81</c:v>
                </c:pt>
                <c:pt idx="226">
                  <c:v>7.85</c:v>
                </c:pt>
                <c:pt idx="227">
                  <c:v>7.88</c:v>
                </c:pt>
                <c:pt idx="228">
                  <c:v>7.92</c:v>
                </c:pt>
                <c:pt idx="229">
                  <c:v>7.95</c:v>
                </c:pt>
                <c:pt idx="230">
                  <c:v>7.98</c:v>
                </c:pt>
                <c:pt idx="231">
                  <c:v>8.02</c:v>
                </c:pt>
                <c:pt idx="232">
                  <c:v>8.0500000000000007</c:v>
                </c:pt>
                <c:pt idx="233">
                  <c:v>8.09</c:v>
                </c:pt>
                <c:pt idx="234">
                  <c:v>8.1199999999999992</c:v>
                </c:pt>
                <c:pt idx="235">
                  <c:v>8.16</c:v>
                </c:pt>
                <c:pt idx="236">
                  <c:v>8.19</c:v>
                </c:pt>
                <c:pt idx="237">
                  <c:v>8.23</c:v>
                </c:pt>
                <c:pt idx="238">
                  <c:v>8.26</c:v>
                </c:pt>
                <c:pt idx="239">
                  <c:v>8.3000000000000007</c:v>
                </c:pt>
                <c:pt idx="240">
                  <c:v>8.33</c:v>
                </c:pt>
                <c:pt idx="241">
                  <c:v>8.3699999999999992</c:v>
                </c:pt>
                <c:pt idx="242">
                  <c:v>8.4</c:v>
                </c:pt>
                <c:pt idx="243">
                  <c:v>8.44</c:v>
                </c:pt>
                <c:pt idx="244">
                  <c:v>8.4700000000000006</c:v>
                </c:pt>
                <c:pt idx="245">
                  <c:v>8.51</c:v>
                </c:pt>
                <c:pt idx="246">
                  <c:v>8.5399999999999991</c:v>
                </c:pt>
                <c:pt idx="247">
                  <c:v>8.58</c:v>
                </c:pt>
                <c:pt idx="248">
                  <c:v>8.61</c:v>
                </c:pt>
                <c:pt idx="249">
                  <c:v>8.64</c:v>
                </c:pt>
                <c:pt idx="250">
                  <c:v>8.68</c:v>
                </c:pt>
                <c:pt idx="251">
                  <c:v>8.7100000000000009</c:v>
                </c:pt>
                <c:pt idx="252">
                  <c:v>8.75</c:v>
                </c:pt>
                <c:pt idx="253">
                  <c:v>8.7799999999999994</c:v>
                </c:pt>
                <c:pt idx="254">
                  <c:v>8.82</c:v>
                </c:pt>
                <c:pt idx="255">
                  <c:v>8.85</c:v>
                </c:pt>
                <c:pt idx="256">
                  <c:v>8.89</c:v>
                </c:pt>
                <c:pt idx="257">
                  <c:v>8.92</c:v>
                </c:pt>
                <c:pt idx="258">
                  <c:v>8.9600000000000009</c:v>
                </c:pt>
                <c:pt idx="259">
                  <c:v>8.99</c:v>
                </c:pt>
                <c:pt idx="260">
                  <c:v>9.0299999999999994</c:v>
                </c:pt>
                <c:pt idx="261">
                  <c:v>9.06</c:v>
                </c:pt>
                <c:pt idx="262">
                  <c:v>9.1</c:v>
                </c:pt>
                <c:pt idx="263">
                  <c:v>9.1300000000000008</c:v>
                </c:pt>
                <c:pt idx="264">
                  <c:v>9.17</c:v>
                </c:pt>
                <c:pt idx="265">
                  <c:v>9.1999999999999993</c:v>
                </c:pt>
                <c:pt idx="266">
                  <c:v>9.23</c:v>
                </c:pt>
                <c:pt idx="267">
                  <c:v>9.27</c:v>
                </c:pt>
                <c:pt idx="268">
                  <c:v>9.3000000000000007</c:v>
                </c:pt>
                <c:pt idx="269">
                  <c:v>9.34</c:v>
                </c:pt>
                <c:pt idx="270">
                  <c:v>9.3699999999999992</c:v>
                </c:pt>
                <c:pt idx="271">
                  <c:v>9.41</c:v>
                </c:pt>
                <c:pt idx="272">
                  <c:v>9.44</c:v>
                </c:pt>
                <c:pt idx="273">
                  <c:v>9.48</c:v>
                </c:pt>
                <c:pt idx="274">
                  <c:v>9.51</c:v>
                </c:pt>
                <c:pt idx="275">
                  <c:v>9.5500000000000007</c:v>
                </c:pt>
                <c:pt idx="276">
                  <c:v>9.58</c:v>
                </c:pt>
                <c:pt idx="277">
                  <c:v>9.6199999999999992</c:v>
                </c:pt>
                <c:pt idx="278">
                  <c:v>9.65</c:v>
                </c:pt>
                <c:pt idx="279">
                  <c:v>9.69</c:v>
                </c:pt>
                <c:pt idx="280">
                  <c:v>9.7200000000000006</c:v>
                </c:pt>
                <c:pt idx="281">
                  <c:v>9.76</c:v>
                </c:pt>
                <c:pt idx="282">
                  <c:v>9.7899999999999991</c:v>
                </c:pt>
                <c:pt idx="283">
                  <c:v>9.82</c:v>
                </c:pt>
                <c:pt idx="284">
                  <c:v>9.86</c:v>
                </c:pt>
                <c:pt idx="285">
                  <c:v>9.89</c:v>
                </c:pt>
                <c:pt idx="286">
                  <c:v>9.93</c:v>
                </c:pt>
                <c:pt idx="287">
                  <c:v>9.9600000000000009</c:v>
                </c:pt>
                <c:pt idx="288">
                  <c:v>10</c:v>
                </c:pt>
                <c:pt idx="289">
                  <c:v>10.029999999999999</c:v>
                </c:pt>
                <c:pt idx="290">
                  <c:v>10.07</c:v>
                </c:pt>
                <c:pt idx="291">
                  <c:v>10.1</c:v>
                </c:pt>
                <c:pt idx="292">
                  <c:v>10.14</c:v>
                </c:pt>
                <c:pt idx="293">
                  <c:v>10.17</c:v>
                </c:pt>
                <c:pt idx="294">
                  <c:v>10.210000000000001</c:v>
                </c:pt>
                <c:pt idx="295">
                  <c:v>10.24</c:v>
                </c:pt>
                <c:pt idx="296">
                  <c:v>10.28</c:v>
                </c:pt>
                <c:pt idx="297">
                  <c:v>10.31</c:v>
                </c:pt>
                <c:pt idx="298">
                  <c:v>10.35</c:v>
                </c:pt>
                <c:pt idx="299">
                  <c:v>10.38</c:v>
                </c:pt>
                <c:pt idx="300">
                  <c:v>10.42</c:v>
                </c:pt>
                <c:pt idx="301">
                  <c:v>10.45</c:v>
                </c:pt>
                <c:pt idx="302">
                  <c:v>10.48</c:v>
                </c:pt>
                <c:pt idx="303">
                  <c:v>10.52</c:v>
                </c:pt>
                <c:pt idx="304">
                  <c:v>10.55</c:v>
                </c:pt>
                <c:pt idx="305">
                  <c:v>10.59</c:v>
                </c:pt>
                <c:pt idx="306">
                  <c:v>10.62</c:v>
                </c:pt>
                <c:pt idx="307">
                  <c:v>10.66</c:v>
                </c:pt>
                <c:pt idx="308">
                  <c:v>10.69</c:v>
                </c:pt>
                <c:pt idx="309">
                  <c:v>10.73</c:v>
                </c:pt>
                <c:pt idx="310">
                  <c:v>10.76</c:v>
                </c:pt>
                <c:pt idx="311">
                  <c:v>10.8</c:v>
                </c:pt>
                <c:pt idx="312">
                  <c:v>10.83</c:v>
                </c:pt>
                <c:pt idx="313">
                  <c:v>10.87</c:v>
                </c:pt>
                <c:pt idx="314">
                  <c:v>10.9</c:v>
                </c:pt>
                <c:pt idx="315">
                  <c:v>10.94</c:v>
                </c:pt>
                <c:pt idx="316">
                  <c:v>10.97</c:v>
                </c:pt>
                <c:pt idx="317">
                  <c:v>11.01</c:v>
                </c:pt>
                <c:pt idx="318">
                  <c:v>11.04</c:v>
                </c:pt>
                <c:pt idx="319">
                  <c:v>11.07</c:v>
                </c:pt>
                <c:pt idx="320">
                  <c:v>11.11</c:v>
                </c:pt>
                <c:pt idx="321">
                  <c:v>11.14</c:v>
                </c:pt>
                <c:pt idx="322">
                  <c:v>11.18</c:v>
                </c:pt>
                <c:pt idx="323">
                  <c:v>11.21</c:v>
                </c:pt>
                <c:pt idx="324">
                  <c:v>11.25</c:v>
                </c:pt>
                <c:pt idx="325">
                  <c:v>11.28</c:v>
                </c:pt>
                <c:pt idx="326">
                  <c:v>11.32</c:v>
                </c:pt>
                <c:pt idx="327">
                  <c:v>11.35</c:v>
                </c:pt>
                <c:pt idx="328">
                  <c:v>11.39</c:v>
                </c:pt>
                <c:pt idx="329">
                  <c:v>11.42</c:v>
                </c:pt>
                <c:pt idx="330">
                  <c:v>11.46</c:v>
                </c:pt>
                <c:pt idx="331">
                  <c:v>11.49</c:v>
                </c:pt>
                <c:pt idx="332">
                  <c:v>11.53</c:v>
                </c:pt>
                <c:pt idx="333">
                  <c:v>11.56</c:v>
                </c:pt>
                <c:pt idx="334">
                  <c:v>11.6</c:v>
                </c:pt>
                <c:pt idx="335">
                  <c:v>11.63</c:v>
                </c:pt>
                <c:pt idx="336">
                  <c:v>11.66</c:v>
                </c:pt>
                <c:pt idx="337">
                  <c:v>11.7</c:v>
                </c:pt>
                <c:pt idx="338">
                  <c:v>11.73</c:v>
                </c:pt>
                <c:pt idx="339">
                  <c:v>11.77</c:v>
                </c:pt>
                <c:pt idx="340">
                  <c:v>11.8</c:v>
                </c:pt>
                <c:pt idx="341">
                  <c:v>11.84</c:v>
                </c:pt>
                <c:pt idx="342">
                  <c:v>11.87</c:v>
                </c:pt>
                <c:pt idx="343">
                  <c:v>11.91</c:v>
                </c:pt>
                <c:pt idx="344">
                  <c:v>11.94</c:v>
                </c:pt>
                <c:pt idx="345">
                  <c:v>11.98</c:v>
                </c:pt>
                <c:pt idx="346">
                  <c:v>12.01</c:v>
                </c:pt>
                <c:pt idx="347">
                  <c:v>12.05</c:v>
                </c:pt>
                <c:pt idx="348">
                  <c:v>12.08</c:v>
                </c:pt>
                <c:pt idx="349">
                  <c:v>12.12</c:v>
                </c:pt>
                <c:pt idx="350">
                  <c:v>12.15</c:v>
                </c:pt>
                <c:pt idx="351">
                  <c:v>12.19</c:v>
                </c:pt>
                <c:pt idx="352">
                  <c:v>12.22</c:v>
                </c:pt>
                <c:pt idx="353">
                  <c:v>12.26</c:v>
                </c:pt>
                <c:pt idx="354">
                  <c:v>12.29</c:v>
                </c:pt>
                <c:pt idx="355">
                  <c:v>12.32</c:v>
                </c:pt>
                <c:pt idx="356">
                  <c:v>12.36</c:v>
                </c:pt>
                <c:pt idx="357">
                  <c:v>12.39</c:v>
                </c:pt>
                <c:pt idx="358">
                  <c:v>12.43</c:v>
                </c:pt>
                <c:pt idx="359">
                  <c:v>12.46</c:v>
                </c:pt>
                <c:pt idx="360">
                  <c:v>12.5</c:v>
                </c:pt>
                <c:pt idx="361">
                  <c:v>12.53</c:v>
                </c:pt>
                <c:pt idx="362">
                  <c:v>12.57</c:v>
                </c:pt>
                <c:pt idx="363">
                  <c:v>12.6</c:v>
                </c:pt>
                <c:pt idx="364">
                  <c:v>12.64</c:v>
                </c:pt>
                <c:pt idx="365">
                  <c:v>12.67</c:v>
                </c:pt>
                <c:pt idx="366">
                  <c:v>12.71</c:v>
                </c:pt>
                <c:pt idx="367">
                  <c:v>12.74</c:v>
                </c:pt>
                <c:pt idx="368">
                  <c:v>12.78</c:v>
                </c:pt>
                <c:pt idx="369">
                  <c:v>12.81</c:v>
                </c:pt>
                <c:pt idx="370">
                  <c:v>12.85</c:v>
                </c:pt>
                <c:pt idx="371">
                  <c:v>12.88</c:v>
                </c:pt>
                <c:pt idx="372">
                  <c:v>12.91</c:v>
                </c:pt>
                <c:pt idx="373">
                  <c:v>12.95</c:v>
                </c:pt>
                <c:pt idx="374">
                  <c:v>12.98</c:v>
                </c:pt>
                <c:pt idx="375">
                  <c:v>13.02</c:v>
                </c:pt>
                <c:pt idx="376">
                  <c:v>13.05</c:v>
                </c:pt>
                <c:pt idx="377">
                  <c:v>13.09</c:v>
                </c:pt>
                <c:pt idx="378">
                  <c:v>13.12</c:v>
                </c:pt>
                <c:pt idx="379">
                  <c:v>13.16</c:v>
                </c:pt>
                <c:pt idx="380">
                  <c:v>13.19</c:v>
                </c:pt>
                <c:pt idx="381">
                  <c:v>13.23</c:v>
                </c:pt>
                <c:pt idx="382">
                  <c:v>13.26</c:v>
                </c:pt>
                <c:pt idx="383">
                  <c:v>13.3</c:v>
                </c:pt>
                <c:pt idx="384">
                  <c:v>13.33</c:v>
                </c:pt>
                <c:pt idx="385">
                  <c:v>13.37</c:v>
                </c:pt>
                <c:pt idx="386">
                  <c:v>13.4</c:v>
                </c:pt>
                <c:pt idx="387">
                  <c:v>13.44</c:v>
                </c:pt>
                <c:pt idx="388">
                  <c:v>13.47</c:v>
                </c:pt>
                <c:pt idx="389">
                  <c:v>13.5</c:v>
                </c:pt>
                <c:pt idx="390">
                  <c:v>13.54</c:v>
                </c:pt>
                <c:pt idx="391">
                  <c:v>13.57</c:v>
                </c:pt>
                <c:pt idx="392">
                  <c:v>13.61</c:v>
                </c:pt>
                <c:pt idx="393">
                  <c:v>13.64</c:v>
                </c:pt>
                <c:pt idx="394">
                  <c:v>13.68</c:v>
                </c:pt>
                <c:pt idx="395">
                  <c:v>13.71</c:v>
                </c:pt>
                <c:pt idx="396">
                  <c:v>13.75</c:v>
                </c:pt>
                <c:pt idx="397">
                  <c:v>13.78</c:v>
                </c:pt>
                <c:pt idx="398">
                  <c:v>13.82</c:v>
                </c:pt>
                <c:pt idx="399">
                  <c:v>13.85</c:v>
                </c:pt>
                <c:pt idx="400">
                  <c:v>13.89</c:v>
                </c:pt>
                <c:pt idx="401">
                  <c:v>13.92</c:v>
                </c:pt>
                <c:pt idx="402">
                  <c:v>13.96</c:v>
                </c:pt>
                <c:pt idx="403">
                  <c:v>13.99</c:v>
                </c:pt>
                <c:pt idx="404">
                  <c:v>14.03</c:v>
                </c:pt>
                <c:pt idx="405">
                  <c:v>14.06</c:v>
                </c:pt>
                <c:pt idx="406">
                  <c:v>14.1</c:v>
                </c:pt>
                <c:pt idx="407">
                  <c:v>14.13</c:v>
                </c:pt>
                <c:pt idx="408">
                  <c:v>14.16</c:v>
                </c:pt>
                <c:pt idx="409">
                  <c:v>14.2</c:v>
                </c:pt>
                <c:pt idx="410">
                  <c:v>14.23</c:v>
                </c:pt>
                <c:pt idx="411">
                  <c:v>14.27</c:v>
                </c:pt>
                <c:pt idx="412">
                  <c:v>14.3</c:v>
                </c:pt>
                <c:pt idx="413">
                  <c:v>14.34</c:v>
                </c:pt>
                <c:pt idx="414">
                  <c:v>14.37</c:v>
                </c:pt>
                <c:pt idx="415">
                  <c:v>14.41</c:v>
                </c:pt>
                <c:pt idx="416">
                  <c:v>14.44</c:v>
                </c:pt>
                <c:pt idx="417">
                  <c:v>14.48</c:v>
                </c:pt>
                <c:pt idx="418">
                  <c:v>14.51</c:v>
                </c:pt>
                <c:pt idx="419">
                  <c:v>14.55</c:v>
                </c:pt>
                <c:pt idx="420">
                  <c:v>14.58</c:v>
                </c:pt>
                <c:pt idx="421">
                  <c:v>14.62</c:v>
                </c:pt>
                <c:pt idx="422">
                  <c:v>14.65</c:v>
                </c:pt>
                <c:pt idx="423">
                  <c:v>14.69</c:v>
                </c:pt>
                <c:pt idx="424">
                  <c:v>14.72</c:v>
                </c:pt>
                <c:pt idx="425">
                  <c:v>14.75</c:v>
                </c:pt>
                <c:pt idx="426">
                  <c:v>14.79</c:v>
                </c:pt>
                <c:pt idx="427">
                  <c:v>14.82</c:v>
                </c:pt>
                <c:pt idx="428">
                  <c:v>14.86</c:v>
                </c:pt>
                <c:pt idx="429">
                  <c:v>14.89</c:v>
                </c:pt>
                <c:pt idx="430">
                  <c:v>14.93</c:v>
                </c:pt>
                <c:pt idx="431">
                  <c:v>14.96</c:v>
                </c:pt>
                <c:pt idx="432">
                  <c:v>15</c:v>
                </c:pt>
                <c:pt idx="433">
                  <c:v>15.03</c:v>
                </c:pt>
                <c:pt idx="434">
                  <c:v>15.07</c:v>
                </c:pt>
                <c:pt idx="435">
                  <c:v>15.1</c:v>
                </c:pt>
                <c:pt idx="436">
                  <c:v>15.14</c:v>
                </c:pt>
                <c:pt idx="437">
                  <c:v>15.17</c:v>
                </c:pt>
                <c:pt idx="438">
                  <c:v>15.21</c:v>
                </c:pt>
                <c:pt idx="439">
                  <c:v>15.24</c:v>
                </c:pt>
                <c:pt idx="440">
                  <c:v>15.28</c:v>
                </c:pt>
                <c:pt idx="441">
                  <c:v>15.31</c:v>
                </c:pt>
                <c:pt idx="442">
                  <c:v>15.34</c:v>
                </c:pt>
                <c:pt idx="443">
                  <c:v>15.38</c:v>
                </c:pt>
                <c:pt idx="444">
                  <c:v>15.41</c:v>
                </c:pt>
                <c:pt idx="445">
                  <c:v>15.45</c:v>
                </c:pt>
                <c:pt idx="446">
                  <c:v>15.48</c:v>
                </c:pt>
                <c:pt idx="447">
                  <c:v>15.52</c:v>
                </c:pt>
                <c:pt idx="448">
                  <c:v>15.55</c:v>
                </c:pt>
                <c:pt idx="449">
                  <c:v>15.59</c:v>
                </c:pt>
                <c:pt idx="450">
                  <c:v>15.62</c:v>
                </c:pt>
                <c:pt idx="451">
                  <c:v>15.66</c:v>
                </c:pt>
                <c:pt idx="452">
                  <c:v>15.69</c:v>
                </c:pt>
                <c:pt idx="453">
                  <c:v>15.73</c:v>
                </c:pt>
                <c:pt idx="454">
                  <c:v>15.76</c:v>
                </c:pt>
                <c:pt idx="455">
                  <c:v>15.8</c:v>
                </c:pt>
                <c:pt idx="456">
                  <c:v>15.83</c:v>
                </c:pt>
                <c:pt idx="457">
                  <c:v>15.87</c:v>
                </c:pt>
                <c:pt idx="458">
                  <c:v>15.9</c:v>
                </c:pt>
                <c:pt idx="459">
                  <c:v>15.94</c:v>
                </c:pt>
                <c:pt idx="460">
                  <c:v>15.97</c:v>
                </c:pt>
                <c:pt idx="461">
                  <c:v>16</c:v>
                </c:pt>
                <c:pt idx="462">
                  <c:v>16.04</c:v>
                </c:pt>
                <c:pt idx="463">
                  <c:v>16.07</c:v>
                </c:pt>
                <c:pt idx="464">
                  <c:v>16.11</c:v>
                </c:pt>
                <c:pt idx="465">
                  <c:v>16.14</c:v>
                </c:pt>
                <c:pt idx="466">
                  <c:v>16.18</c:v>
                </c:pt>
                <c:pt idx="467">
                  <c:v>16.21</c:v>
                </c:pt>
                <c:pt idx="468">
                  <c:v>16.25</c:v>
                </c:pt>
                <c:pt idx="469">
                  <c:v>16.28</c:v>
                </c:pt>
                <c:pt idx="470">
                  <c:v>16.32</c:v>
                </c:pt>
                <c:pt idx="471">
                  <c:v>16.350000000000001</c:v>
                </c:pt>
                <c:pt idx="472">
                  <c:v>16.39</c:v>
                </c:pt>
                <c:pt idx="473">
                  <c:v>16.420000000000002</c:v>
                </c:pt>
                <c:pt idx="474">
                  <c:v>16.46</c:v>
                </c:pt>
                <c:pt idx="475">
                  <c:v>16.489999999999998</c:v>
                </c:pt>
                <c:pt idx="476">
                  <c:v>16.53</c:v>
                </c:pt>
                <c:pt idx="477">
                  <c:v>16.559999999999999</c:v>
                </c:pt>
                <c:pt idx="478">
                  <c:v>16.59</c:v>
                </c:pt>
                <c:pt idx="479">
                  <c:v>16.63</c:v>
                </c:pt>
                <c:pt idx="480">
                  <c:v>16.66</c:v>
                </c:pt>
                <c:pt idx="481">
                  <c:v>16.7</c:v>
                </c:pt>
                <c:pt idx="482">
                  <c:v>16.73</c:v>
                </c:pt>
                <c:pt idx="483">
                  <c:v>16.77</c:v>
                </c:pt>
                <c:pt idx="484">
                  <c:v>16.8</c:v>
                </c:pt>
                <c:pt idx="485">
                  <c:v>16.84</c:v>
                </c:pt>
                <c:pt idx="486">
                  <c:v>16.87</c:v>
                </c:pt>
                <c:pt idx="487">
                  <c:v>16.91</c:v>
                </c:pt>
                <c:pt idx="488">
                  <c:v>16.940000000000001</c:v>
                </c:pt>
                <c:pt idx="489">
                  <c:v>16.98</c:v>
                </c:pt>
                <c:pt idx="490">
                  <c:v>17.010000000000002</c:v>
                </c:pt>
                <c:pt idx="491">
                  <c:v>17.05</c:v>
                </c:pt>
                <c:pt idx="492">
                  <c:v>17.079999999999998</c:v>
                </c:pt>
                <c:pt idx="493">
                  <c:v>17.12</c:v>
                </c:pt>
                <c:pt idx="494">
                  <c:v>17.149999999999999</c:v>
                </c:pt>
                <c:pt idx="495">
                  <c:v>17.18</c:v>
                </c:pt>
                <c:pt idx="496">
                  <c:v>17.22</c:v>
                </c:pt>
                <c:pt idx="497">
                  <c:v>17.25</c:v>
                </c:pt>
                <c:pt idx="498">
                  <c:v>17.29</c:v>
                </c:pt>
                <c:pt idx="499">
                  <c:v>17.32</c:v>
                </c:pt>
                <c:pt idx="500">
                  <c:v>17.36</c:v>
                </c:pt>
                <c:pt idx="501">
                  <c:v>17.39</c:v>
                </c:pt>
                <c:pt idx="502">
                  <c:v>17.43</c:v>
                </c:pt>
                <c:pt idx="503">
                  <c:v>17.46</c:v>
                </c:pt>
                <c:pt idx="504">
                  <c:v>17.5</c:v>
                </c:pt>
                <c:pt idx="505">
                  <c:v>17.53</c:v>
                </c:pt>
                <c:pt idx="506">
                  <c:v>17.57</c:v>
                </c:pt>
                <c:pt idx="507">
                  <c:v>17.600000000000001</c:v>
                </c:pt>
                <c:pt idx="508">
                  <c:v>17.64</c:v>
                </c:pt>
                <c:pt idx="509">
                  <c:v>17.670000000000002</c:v>
                </c:pt>
                <c:pt idx="510">
                  <c:v>17.71</c:v>
                </c:pt>
                <c:pt idx="511">
                  <c:v>17.739999999999998</c:v>
                </c:pt>
                <c:pt idx="512">
                  <c:v>17.78</c:v>
                </c:pt>
                <c:pt idx="513">
                  <c:v>17.809999999999999</c:v>
                </c:pt>
                <c:pt idx="514">
                  <c:v>17.84</c:v>
                </c:pt>
                <c:pt idx="515">
                  <c:v>17.88</c:v>
                </c:pt>
                <c:pt idx="516">
                  <c:v>17.91</c:v>
                </c:pt>
                <c:pt idx="517">
                  <c:v>17.95</c:v>
                </c:pt>
                <c:pt idx="518">
                  <c:v>17.98</c:v>
                </c:pt>
                <c:pt idx="519">
                  <c:v>18.02</c:v>
                </c:pt>
                <c:pt idx="520">
                  <c:v>18.05</c:v>
                </c:pt>
                <c:pt idx="521">
                  <c:v>18.09</c:v>
                </c:pt>
                <c:pt idx="522">
                  <c:v>18.12</c:v>
                </c:pt>
                <c:pt idx="523">
                  <c:v>18.16</c:v>
                </c:pt>
                <c:pt idx="524">
                  <c:v>18.190000000000001</c:v>
                </c:pt>
                <c:pt idx="525">
                  <c:v>18.23</c:v>
                </c:pt>
                <c:pt idx="526">
                  <c:v>18.260000000000002</c:v>
                </c:pt>
                <c:pt idx="527">
                  <c:v>18.3</c:v>
                </c:pt>
                <c:pt idx="528">
                  <c:v>18.329999999999998</c:v>
                </c:pt>
                <c:pt idx="529">
                  <c:v>18.37</c:v>
                </c:pt>
                <c:pt idx="530">
                  <c:v>18.399999999999999</c:v>
                </c:pt>
                <c:pt idx="531">
                  <c:v>18.43</c:v>
                </c:pt>
                <c:pt idx="532">
                  <c:v>18.47</c:v>
                </c:pt>
                <c:pt idx="533">
                  <c:v>18.5</c:v>
                </c:pt>
                <c:pt idx="534">
                  <c:v>18.54</c:v>
                </c:pt>
                <c:pt idx="535">
                  <c:v>18.57</c:v>
                </c:pt>
                <c:pt idx="536">
                  <c:v>18.61</c:v>
                </c:pt>
                <c:pt idx="537">
                  <c:v>18.64</c:v>
                </c:pt>
                <c:pt idx="538">
                  <c:v>18.68</c:v>
                </c:pt>
                <c:pt idx="539">
                  <c:v>18.71</c:v>
                </c:pt>
                <c:pt idx="540">
                  <c:v>18.75</c:v>
                </c:pt>
                <c:pt idx="541">
                  <c:v>18.78</c:v>
                </c:pt>
                <c:pt idx="542">
                  <c:v>18.82</c:v>
                </c:pt>
                <c:pt idx="543">
                  <c:v>18.850000000000001</c:v>
                </c:pt>
                <c:pt idx="544">
                  <c:v>18.89</c:v>
                </c:pt>
                <c:pt idx="545">
                  <c:v>18.920000000000002</c:v>
                </c:pt>
                <c:pt idx="546">
                  <c:v>18.96</c:v>
                </c:pt>
                <c:pt idx="547">
                  <c:v>18.989999999999998</c:v>
                </c:pt>
                <c:pt idx="548">
                  <c:v>19.02</c:v>
                </c:pt>
                <c:pt idx="549">
                  <c:v>19.059999999999999</c:v>
                </c:pt>
                <c:pt idx="550">
                  <c:v>19.09</c:v>
                </c:pt>
                <c:pt idx="551">
                  <c:v>19.13</c:v>
                </c:pt>
                <c:pt idx="552">
                  <c:v>19.16</c:v>
                </c:pt>
                <c:pt idx="553">
                  <c:v>19.2</c:v>
                </c:pt>
                <c:pt idx="554">
                  <c:v>19.23</c:v>
                </c:pt>
                <c:pt idx="555">
                  <c:v>19.27</c:v>
                </c:pt>
                <c:pt idx="556">
                  <c:v>19.3</c:v>
                </c:pt>
                <c:pt idx="557">
                  <c:v>19.34</c:v>
                </c:pt>
                <c:pt idx="558">
                  <c:v>19.37</c:v>
                </c:pt>
                <c:pt idx="559">
                  <c:v>19.41</c:v>
                </c:pt>
                <c:pt idx="560">
                  <c:v>19.440000000000001</c:v>
                </c:pt>
                <c:pt idx="561">
                  <c:v>19.48</c:v>
                </c:pt>
                <c:pt idx="562">
                  <c:v>19.510000000000002</c:v>
                </c:pt>
                <c:pt idx="563">
                  <c:v>19.55</c:v>
                </c:pt>
                <c:pt idx="564">
                  <c:v>19.579999999999998</c:v>
                </c:pt>
                <c:pt idx="565">
                  <c:v>19.62</c:v>
                </c:pt>
                <c:pt idx="566">
                  <c:v>19.649999999999999</c:v>
                </c:pt>
                <c:pt idx="567">
                  <c:v>19.68</c:v>
                </c:pt>
                <c:pt idx="568">
                  <c:v>19.72</c:v>
                </c:pt>
                <c:pt idx="569">
                  <c:v>19.75</c:v>
                </c:pt>
                <c:pt idx="570">
                  <c:v>19.79</c:v>
                </c:pt>
                <c:pt idx="571">
                  <c:v>19.82</c:v>
                </c:pt>
                <c:pt idx="572">
                  <c:v>19.86</c:v>
                </c:pt>
                <c:pt idx="573">
                  <c:v>19.89</c:v>
                </c:pt>
                <c:pt idx="574">
                  <c:v>19.93</c:v>
                </c:pt>
                <c:pt idx="575">
                  <c:v>19.96</c:v>
                </c:pt>
                <c:pt idx="576">
                  <c:v>20</c:v>
                </c:pt>
                <c:pt idx="577">
                  <c:v>20.03</c:v>
                </c:pt>
                <c:pt idx="578">
                  <c:v>20.07</c:v>
                </c:pt>
                <c:pt idx="579">
                  <c:v>20.100000000000001</c:v>
                </c:pt>
                <c:pt idx="580">
                  <c:v>20.14</c:v>
                </c:pt>
                <c:pt idx="581">
                  <c:v>20.170000000000002</c:v>
                </c:pt>
                <c:pt idx="582">
                  <c:v>20.21</c:v>
                </c:pt>
                <c:pt idx="583">
                  <c:v>20.239999999999998</c:v>
                </c:pt>
                <c:pt idx="584">
                  <c:v>20.27</c:v>
                </c:pt>
                <c:pt idx="585">
                  <c:v>20.309999999999999</c:v>
                </c:pt>
                <c:pt idx="586">
                  <c:v>20.34</c:v>
                </c:pt>
                <c:pt idx="587">
                  <c:v>20.38</c:v>
                </c:pt>
                <c:pt idx="588">
                  <c:v>20.41</c:v>
                </c:pt>
                <c:pt idx="589">
                  <c:v>20.45</c:v>
                </c:pt>
                <c:pt idx="590">
                  <c:v>20.48</c:v>
                </c:pt>
                <c:pt idx="591">
                  <c:v>20.52</c:v>
                </c:pt>
                <c:pt idx="592">
                  <c:v>20.55</c:v>
                </c:pt>
                <c:pt idx="593">
                  <c:v>20.59</c:v>
                </c:pt>
                <c:pt idx="594">
                  <c:v>20.62</c:v>
                </c:pt>
                <c:pt idx="595">
                  <c:v>20.66</c:v>
                </c:pt>
                <c:pt idx="596">
                  <c:v>20.69</c:v>
                </c:pt>
                <c:pt idx="597">
                  <c:v>20.73</c:v>
                </c:pt>
                <c:pt idx="598">
                  <c:v>20.76</c:v>
                </c:pt>
                <c:pt idx="599">
                  <c:v>20.8</c:v>
                </c:pt>
                <c:pt idx="600">
                  <c:v>20.83</c:v>
                </c:pt>
                <c:pt idx="601">
                  <c:v>20.86</c:v>
                </c:pt>
                <c:pt idx="602">
                  <c:v>20.9</c:v>
                </c:pt>
                <c:pt idx="603">
                  <c:v>20.93</c:v>
                </c:pt>
                <c:pt idx="604">
                  <c:v>20.97</c:v>
                </c:pt>
                <c:pt idx="605">
                  <c:v>21</c:v>
                </c:pt>
                <c:pt idx="606">
                  <c:v>21.04</c:v>
                </c:pt>
                <c:pt idx="607">
                  <c:v>21.07</c:v>
                </c:pt>
                <c:pt idx="608">
                  <c:v>21.11</c:v>
                </c:pt>
                <c:pt idx="609">
                  <c:v>21.14</c:v>
                </c:pt>
                <c:pt idx="610">
                  <c:v>21.18</c:v>
                </c:pt>
                <c:pt idx="611">
                  <c:v>21.21</c:v>
                </c:pt>
                <c:pt idx="612">
                  <c:v>21.25</c:v>
                </c:pt>
                <c:pt idx="613">
                  <c:v>21.28</c:v>
                </c:pt>
                <c:pt idx="614">
                  <c:v>21.32</c:v>
                </c:pt>
                <c:pt idx="615">
                  <c:v>21.35</c:v>
                </c:pt>
                <c:pt idx="616">
                  <c:v>21.39</c:v>
                </c:pt>
                <c:pt idx="617">
                  <c:v>21.42</c:v>
                </c:pt>
                <c:pt idx="618">
                  <c:v>21.46</c:v>
                </c:pt>
                <c:pt idx="619">
                  <c:v>21.49</c:v>
                </c:pt>
                <c:pt idx="620">
                  <c:v>21.52</c:v>
                </c:pt>
                <c:pt idx="621">
                  <c:v>21.56</c:v>
                </c:pt>
                <c:pt idx="622">
                  <c:v>21.59</c:v>
                </c:pt>
                <c:pt idx="623">
                  <c:v>21.63</c:v>
                </c:pt>
                <c:pt idx="624">
                  <c:v>21.66</c:v>
                </c:pt>
                <c:pt idx="625">
                  <c:v>21.7</c:v>
                </c:pt>
                <c:pt idx="626">
                  <c:v>21.73</c:v>
                </c:pt>
                <c:pt idx="627">
                  <c:v>21.77</c:v>
                </c:pt>
                <c:pt idx="628">
                  <c:v>21.8</c:v>
                </c:pt>
                <c:pt idx="629">
                  <c:v>21.84</c:v>
                </c:pt>
                <c:pt idx="630">
                  <c:v>21.87</c:v>
                </c:pt>
                <c:pt idx="631">
                  <c:v>21.91</c:v>
                </c:pt>
                <c:pt idx="632">
                  <c:v>21.94</c:v>
                </c:pt>
                <c:pt idx="633">
                  <c:v>21.98</c:v>
                </c:pt>
                <c:pt idx="634">
                  <c:v>22.01</c:v>
                </c:pt>
                <c:pt idx="635">
                  <c:v>22.05</c:v>
                </c:pt>
                <c:pt idx="636">
                  <c:v>22.08</c:v>
                </c:pt>
                <c:pt idx="637">
                  <c:v>22.11</c:v>
                </c:pt>
                <c:pt idx="638">
                  <c:v>22.15</c:v>
                </c:pt>
                <c:pt idx="639">
                  <c:v>22.18</c:v>
                </c:pt>
                <c:pt idx="640">
                  <c:v>22.22</c:v>
                </c:pt>
                <c:pt idx="641">
                  <c:v>22.25</c:v>
                </c:pt>
                <c:pt idx="642">
                  <c:v>22.29</c:v>
                </c:pt>
                <c:pt idx="643">
                  <c:v>22.32</c:v>
                </c:pt>
                <c:pt idx="644">
                  <c:v>22.36</c:v>
                </c:pt>
                <c:pt idx="645">
                  <c:v>22.39</c:v>
                </c:pt>
                <c:pt idx="646">
                  <c:v>22.43</c:v>
                </c:pt>
                <c:pt idx="647">
                  <c:v>22.46</c:v>
                </c:pt>
                <c:pt idx="648">
                  <c:v>22.5</c:v>
                </c:pt>
                <c:pt idx="649">
                  <c:v>22.53</c:v>
                </c:pt>
                <c:pt idx="650">
                  <c:v>22.57</c:v>
                </c:pt>
                <c:pt idx="651">
                  <c:v>22.6</c:v>
                </c:pt>
                <c:pt idx="652">
                  <c:v>22.64</c:v>
                </c:pt>
                <c:pt idx="653">
                  <c:v>22.67</c:v>
                </c:pt>
                <c:pt idx="654">
                  <c:v>22.7</c:v>
                </c:pt>
                <c:pt idx="655">
                  <c:v>22.74</c:v>
                </c:pt>
                <c:pt idx="656">
                  <c:v>22.77</c:v>
                </c:pt>
                <c:pt idx="657">
                  <c:v>22.81</c:v>
                </c:pt>
                <c:pt idx="658">
                  <c:v>22.84</c:v>
                </c:pt>
                <c:pt idx="659">
                  <c:v>22.88</c:v>
                </c:pt>
                <c:pt idx="660">
                  <c:v>22.91</c:v>
                </c:pt>
                <c:pt idx="661">
                  <c:v>22.95</c:v>
                </c:pt>
                <c:pt idx="662">
                  <c:v>22.98</c:v>
                </c:pt>
                <c:pt idx="663">
                  <c:v>23.02</c:v>
                </c:pt>
                <c:pt idx="664">
                  <c:v>23.05</c:v>
                </c:pt>
                <c:pt idx="665">
                  <c:v>23.09</c:v>
                </c:pt>
                <c:pt idx="666">
                  <c:v>23.12</c:v>
                </c:pt>
                <c:pt idx="667">
                  <c:v>23.16</c:v>
                </c:pt>
                <c:pt idx="668">
                  <c:v>23.19</c:v>
                </c:pt>
                <c:pt idx="669">
                  <c:v>23.23</c:v>
                </c:pt>
                <c:pt idx="670">
                  <c:v>23.26</c:v>
                </c:pt>
                <c:pt idx="671">
                  <c:v>23.3</c:v>
                </c:pt>
                <c:pt idx="672">
                  <c:v>23.33</c:v>
                </c:pt>
                <c:pt idx="673">
                  <c:v>23.36</c:v>
                </c:pt>
                <c:pt idx="674">
                  <c:v>23.4</c:v>
                </c:pt>
                <c:pt idx="675">
                  <c:v>23.43</c:v>
                </c:pt>
                <c:pt idx="676">
                  <c:v>23.47</c:v>
                </c:pt>
                <c:pt idx="677">
                  <c:v>23.5</c:v>
                </c:pt>
                <c:pt idx="678">
                  <c:v>23.54</c:v>
                </c:pt>
                <c:pt idx="679">
                  <c:v>23.57</c:v>
                </c:pt>
                <c:pt idx="680">
                  <c:v>23.61</c:v>
                </c:pt>
                <c:pt idx="681">
                  <c:v>23.64</c:v>
                </c:pt>
                <c:pt idx="682">
                  <c:v>23.68</c:v>
                </c:pt>
                <c:pt idx="683">
                  <c:v>23.71</c:v>
                </c:pt>
                <c:pt idx="684">
                  <c:v>23.75</c:v>
                </c:pt>
                <c:pt idx="685">
                  <c:v>23.78</c:v>
                </c:pt>
                <c:pt idx="686">
                  <c:v>23.82</c:v>
                </c:pt>
                <c:pt idx="687">
                  <c:v>23.85</c:v>
                </c:pt>
                <c:pt idx="688">
                  <c:v>23.89</c:v>
                </c:pt>
                <c:pt idx="689">
                  <c:v>23.92</c:v>
                </c:pt>
                <c:pt idx="690">
                  <c:v>23.95</c:v>
                </c:pt>
                <c:pt idx="691">
                  <c:v>23.99</c:v>
                </c:pt>
                <c:pt idx="692">
                  <c:v>24.02</c:v>
                </c:pt>
                <c:pt idx="693">
                  <c:v>24.06</c:v>
                </c:pt>
                <c:pt idx="694">
                  <c:v>24.09</c:v>
                </c:pt>
                <c:pt idx="695">
                  <c:v>24.13</c:v>
                </c:pt>
                <c:pt idx="696">
                  <c:v>24.16</c:v>
                </c:pt>
                <c:pt idx="697">
                  <c:v>24.2</c:v>
                </c:pt>
                <c:pt idx="698">
                  <c:v>24.23</c:v>
                </c:pt>
                <c:pt idx="699">
                  <c:v>24.27</c:v>
                </c:pt>
                <c:pt idx="700">
                  <c:v>24.3</c:v>
                </c:pt>
                <c:pt idx="701">
                  <c:v>24.34</c:v>
                </c:pt>
                <c:pt idx="702">
                  <c:v>24.37</c:v>
                </c:pt>
                <c:pt idx="703">
                  <c:v>24.41</c:v>
                </c:pt>
                <c:pt idx="704">
                  <c:v>24.44</c:v>
                </c:pt>
                <c:pt idx="705">
                  <c:v>24.48</c:v>
                </c:pt>
                <c:pt idx="706">
                  <c:v>24.51</c:v>
                </c:pt>
                <c:pt idx="707">
                  <c:v>24.54</c:v>
                </c:pt>
                <c:pt idx="708">
                  <c:v>24.58</c:v>
                </c:pt>
                <c:pt idx="709">
                  <c:v>24.61</c:v>
                </c:pt>
                <c:pt idx="710">
                  <c:v>24.65</c:v>
                </c:pt>
                <c:pt idx="711">
                  <c:v>24.68</c:v>
                </c:pt>
                <c:pt idx="712">
                  <c:v>24.72</c:v>
                </c:pt>
                <c:pt idx="713">
                  <c:v>24.75</c:v>
                </c:pt>
                <c:pt idx="714">
                  <c:v>24.79</c:v>
                </c:pt>
                <c:pt idx="715">
                  <c:v>24.82</c:v>
                </c:pt>
                <c:pt idx="716">
                  <c:v>24.86</c:v>
                </c:pt>
                <c:pt idx="717">
                  <c:v>24.89</c:v>
                </c:pt>
                <c:pt idx="718">
                  <c:v>24.93</c:v>
                </c:pt>
                <c:pt idx="719">
                  <c:v>24.96</c:v>
                </c:pt>
                <c:pt idx="720">
                  <c:v>25</c:v>
                </c:pt>
                <c:pt idx="721">
                  <c:v>25.03</c:v>
                </c:pt>
                <c:pt idx="722">
                  <c:v>25.07</c:v>
                </c:pt>
                <c:pt idx="723">
                  <c:v>25.1</c:v>
                </c:pt>
                <c:pt idx="724">
                  <c:v>25.14</c:v>
                </c:pt>
                <c:pt idx="725">
                  <c:v>25.17</c:v>
                </c:pt>
                <c:pt idx="726">
                  <c:v>25.2</c:v>
                </c:pt>
                <c:pt idx="727">
                  <c:v>25.24</c:v>
                </c:pt>
                <c:pt idx="728">
                  <c:v>25.27</c:v>
                </c:pt>
                <c:pt idx="729">
                  <c:v>25.31</c:v>
                </c:pt>
                <c:pt idx="730">
                  <c:v>25.34</c:v>
                </c:pt>
                <c:pt idx="731">
                  <c:v>25.38</c:v>
                </c:pt>
                <c:pt idx="732">
                  <c:v>25.41</c:v>
                </c:pt>
                <c:pt idx="733">
                  <c:v>25.45</c:v>
                </c:pt>
                <c:pt idx="734">
                  <c:v>25.48</c:v>
                </c:pt>
                <c:pt idx="735">
                  <c:v>25.52</c:v>
                </c:pt>
                <c:pt idx="736">
                  <c:v>25.55</c:v>
                </c:pt>
                <c:pt idx="737">
                  <c:v>25.59</c:v>
                </c:pt>
                <c:pt idx="738">
                  <c:v>25.62</c:v>
                </c:pt>
                <c:pt idx="739">
                  <c:v>25.66</c:v>
                </c:pt>
                <c:pt idx="740">
                  <c:v>25.69</c:v>
                </c:pt>
                <c:pt idx="741">
                  <c:v>25.73</c:v>
                </c:pt>
                <c:pt idx="742">
                  <c:v>25.76</c:v>
                </c:pt>
                <c:pt idx="743">
                  <c:v>25.79</c:v>
                </c:pt>
                <c:pt idx="744">
                  <c:v>25.83</c:v>
                </c:pt>
                <c:pt idx="745">
                  <c:v>25.86</c:v>
                </c:pt>
                <c:pt idx="746">
                  <c:v>25.9</c:v>
                </c:pt>
                <c:pt idx="747">
                  <c:v>25.93</c:v>
                </c:pt>
                <c:pt idx="748">
                  <c:v>25.97</c:v>
                </c:pt>
                <c:pt idx="749">
                  <c:v>26</c:v>
                </c:pt>
                <c:pt idx="750">
                  <c:v>26.04</c:v>
                </c:pt>
                <c:pt idx="751">
                  <c:v>26.07</c:v>
                </c:pt>
                <c:pt idx="752">
                  <c:v>26.11</c:v>
                </c:pt>
                <c:pt idx="753">
                  <c:v>26.14</c:v>
                </c:pt>
                <c:pt idx="754">
                  <c:v>26.18</c:v>
                </c:pt>
                <c:pt idx="755">
                  <c:v>26.21</c:v>
                </c:pt>
                <c:pt idx="756">
                  <c:v>26.25</c:v>
                </c:pt>
                <c:pt idx="757">
                  <c:v>26.28</c:v>
                </c:pt>
                <c:pt idx="758">
                  <c:v>26.32</c:v>
                </c:pt>
                <c:pt idx="759">
                  <c:v>26.35</c:v>
                </c:pt>
                <c:pt idx="760">
                  <c:v>26.38</c:v>
                </c:pt>
                <c:pt idx="761">
                  <c:v>26.42</c:v>
                </c:pt>
                <c:pt idx="762">
                  <c:v>26.45</c:v>
                </c:pt>
                <c:pt idx="763">
                  <c:v>26.49</c:v>
                </c:pt>
                <c:pt idx="764">
                  <c:v>26.52</c:v>
                </c:pt>
                <c:pt idx="765">
                  <c:v>26.56</c:v>
                </c:pt>
                <c:pt idx="766">
                  <c:v>26.59</c:v>
                </c:pt>
                <c:pt idx="767">
                  <c:v>26.63</c:v>
                </c:pt>
                <c:pt idx="768">
                  <c:v>26.66</c:v>
                </c:pt>
                <c:pt idx="769">
                  <c:v>26.7</c:v>
                </c:pt>
                <c:pt idx="770">
                  <c:v>26.73</c:v>
                </c:pt>
                <c:pt idx="771">
                  <c:v>26.77</c:v>
                </c:pt>
                <c:pt idx="772">
                  <c:v>26.8</c:v>
                </c:pt>
                <c:pt idx="773">
                  <c:v>26.84</c:v>
                </c:pt>
                <c:pt idx="774">
                  <c:v>26.87</c:v>
                </c:pt>
                <c:pt idx="775">
                  <c:v>26.91</c:v>
                </c:pt>
                <c:pt idx="776">
                  <c:v>26.94</c:v>
                </c:pt>
                <c:pt idx="777">
                  <c:v>26.98</c:v>
                </c:pt>
                <c:pt idx="778">
                  <c:v>27.01</c:v>
                </c:pt>
                <c:pt idx="779">
                  <c:v>27.04</c:v>
                </c:pt>
                <c:pt idx="780">
                  <c:v>27.08</c:v>
                </c:pt>
                <c:pt idx="781">
                  <c:v>27.11</c:v>
                </c:pt>
                <c:pt idx="782">
                  <c:v>27.15</c:v>
                </c:pt>
                <c:pt idx="783">
                  <c:v>27.18</c:v>
                </c:pt>
                <c:pt idx="784">
                  <c:v>27.22</c:v>
                </c:pt>
                <c:pt idx="785">
                  <c:v>27.25</c:v>
                </c:pt>
                <c:pt idx="786">
                  <c:v>27.29</c:v>
                </c:pt>
                <c:pt idx="787">
                  <c:v>27.32</c:v>
                </c:pt>
                <c:pt idx="788">
                  <c:v>27.36</c:v>
                </c:pt>
                <c:pt idx="789">
                  <c:v>27.39</c:v>
                </c:pt>
                <c:pt idx="790">
                  <c:v>27.43</c:v>
                </c:pt>
                <c:pt idx="791">
                  <c:v>27.46</c:v>
                </c:pt>
                <c:pt idx="792">
                  <c:v>27.5</c:v>
                </c:pt>
                <c:pt idx="793">
                  <c:v>27.53</c:v>
                </c:pt>
                <c:pt idx="794">
                  <c:v>27.57</c:v>
                </c:pt>
                <c:pt idx="795">
                  <c:v>27.6</c:v>
                </c:pt>
                <c:pt idx="796">
                  <c:v>27.63</c:v>
                </c:pt>
                <c:pt idx="797">
                  <c:v>27.67</c:v>
                </c:pt>
                <c:pt idx="798">
                  <c:v>27.7</c:v>
                </c:pt>
                <c:pt idx="799">
                  <c:v>27.74</c:v>
                </c:pt>
                <c:pt idx="800">
                  <c:v>27.77</c:v>
                </c:pt>
                <c:pt idx="801">
                  <c:v>27.81</c:v>
                </c:pt>
                <c:pt idx="802">
                  <c:v>27.84</c:v>
                </c:pt>
                <c:pt idx="803">
                  <c:v>27.88</c:v>
                </c:pt>
                <c:pt idx="804">
                  <c:v>27.91</c:v>
                </c:pt>
                <c:pt idx="805">
                  <c:v>27.95</c:v>
                </c:pt>
                <c:pt idx="806">
                  <c:v>27.98</c:v>
                </c:pt>
                <c:pt idx="807">
                  <c:v>28.02</c:v>
                </c:pt>
                <c:pt idx="808">
                  <c:v>28.05</c:v>
                </c:pt>
                <c:pt idx="809">
                  <c:v>28.09</c:v>
                </c:pt>
                <c:pt idx="810">
                  <c:v>28.12</c:v>
                </c:pt>
                <c:pt idx="811">
                  <c:v>28.16</c:v>
                </c:pt>
                <c:pt idx="812">
                  <c:v>28.19</c:v>
                </c:pt>
                <c:pt idx="813">
                  <c:v>28.22</c:v>
                </c:pt>
                <c:pt idx="814">
                  <c:v>28.26</c:v>
                </c:pt>
                <c:pt idx="815">
                  <c:v>28.29</c:v>
                </c:pt>
                <c:pt idx="816">
                  <c:v>28.33</c:v>
                </c:pt>
                <c:pt idx="817">
                  <c:v>28.36</c:v>
                </c:pt>
                <c:pt idx="818">
                  <c:v>28.4</c:v>
                </c:pt>
                <c:pt idx="819">
                  <c:v>28.43</c:v>
                </c:pt>
                <c:pt idx="820">
                  <c:v>28.47</c:v>
                </c:pt>
                <c:pt idx="821">
                  <c:v>28.5</c:v>
                </c:pt>
                <c:pt idx="822">
                  <c:v>28.54</c:v>
                </c:pt>
                <c:pt idx="823">
                  <c:v>28.57</c:v>
                </c:pt>
                <c:pt idx="824">
                  <c:v>28.61</c:v>
                </c:pt>
                <c:pt idx="825">
                  <c:v>28.64</c:v>
                </c:pt>
                <c:pt idx="826">
                  <c:v>28.68</c:v>
                </c:pt>
                <c:pt idx="827">
                  <c:v>28.71</c:v>
                </c:pt>
                <c:pt idx="828">
                  <c:v>28.75</c:v>
                </c:pt>
                <c:pt idx="829">
                  <c:v>28.78</c:v>
                </c:pt>
                <c:pt idx="830">
                  <c:v>28.82</c:v>
                </c:pt>
                <c:pt idx="831">
                  <c:v>28.85</c:v>
                </c:pt>
                <c:pt idx="832">
                  <c:v>28.88</c:v>
                </c:pt>
                <c:pt idx="833">
                  <c:v>28.92</c:v>
                </c:pt>
                <c:pt idx="834">
                  <c:v>28.95</c:v>
                </c:pt>
                <c:pt idx="835">
                  <c:v>28.99</c:v>
                </c:pt>
                <c:pt idx="836">
                  <c:v>29.02</c:v>
                </c:pt>
                <c:pt idx="837">
                  <c:v>29.06</c:v>
                </c:pt>
                <c:pt idx="838">
                  <c:v>29.09</c:v>
                </c:pt>
                <c:pt idx="839">
                  <c:v>29.13</c:v>
                </c:pt>
                <c:pt idx="840">
                  <c:v>29.16</c:v>
                </c:pt>
                <c:pt idx="841">
                  <c:v>29.2</c:v>
                </c:pt>
                <c:pt idx="842">
                  <c:v>29.23</c:v>
                </c:pt>
                <c:pt idx="843">
                  <c:v>29.27</c:v>
                </c:pt>
                <c:pt idx="844">
                  <c:v>29.3</c:v>
                </c:pt>
                <c:pt idx="845">
                  <c:v>29.34</c:v>
                </c:pt>
                <c:pt idx="846">
                  <c:v>29.37</c:v>
                </c:pt>
                <c:pt idx="847">
                  <c:v>29.41</c:v>
                </c:pt>
                <c:pt idx="848">
                  <c:v>29.44</c:v>
                </c:pt>
                <c:pt idx="849">
                  <c:v>29.47</c:v>
                </c:pt>
                <c:pt idx="850">
                  <c:v>29.51</c:v>
                </c:pt>
                <c:pt idx="851">
                  <c:v>29.54</c:v>
                </c:pt>
                <c:pt idx="852">
                  <c:v>29.58</c:v>
                </c:pt>
                <c:pt idx="853">
                  <c:v>29.61</c:v>
                </c:pt>
                <c:pt idx="854">
                  <c:v>29.65</c:v>
                </c:pt>
                <c:pt idx="855">
                  <c:v>29.68</c:v>
                </c:pt>
                <c:pt idx="856">
                  <c:v>29.72</c:v>
                </c:pt>
                <c:pt idx="857">
                  <c:v>29.75</c:v>
                </c:pt>
                <c:pt idx="858">
                  <c:v>29.79</c:v>
                </c:pt>
                <c:pt idx="859">
                  <c:v>29.82</c:v>
                </c:pt>
                <c:pt idx="860">
                  <c:v>29.86</c:v>
                </c:pt>
                <c:pt idx="861">
                  <c:v>29.89</c:v>
                </c:pt>
                <c:pt idx="862">
                  <c:v>29.93</c:v>
                </c:pt>
                <c:pt idx="863">
                  <c:v>29.96</c:v>
                </c:pt>
                <c:pt idx="864">
                  <c:v>30</c:v>
                </c:pt>
                <c:pt idx="865">
                  <c:v>30.03</c:v>
                </c:pt>
                <c:pt idx="866">
                  <c:v>30.06</c:v>
                </c:pt>
                <c:pt idx="867">
                  <c:v>30.1</c:v>
                </c:pt>
                <c:pt idx="868">
                  <c:v>30.13</c:v>
                </c:pt>
                <c:pt idx="869">
                  <c:v>30.17</c:v>
                </c:pt>
                <c:pt idx="870">
                  <c:v>30.2</c:v>
                </c:pt>
                <c:pt idx="871">
                  <c:v>30.24</c:v>
                </c:pt>
                <c:pt idx="872">
                  <c:v>30.27</c:v>
                </c:pt>
                <c:pt idx="873">
                  <c:v>30.31</c:v>
                </c:pt>
                <c:pt idx="874">
                  <c:v>30.34</c:v>
                </c:pt>
                <c:pt idx="875">
                  <c:v>30.38</c:v>
                </c:pt>
                <c:pt idx="876">
                  <c:v>30.41</c:v>
                </c:pt>
                <c:pt idx="877">
                  <c:v>30.45</c:v>
                </c:pt>
                <c:pt idx="878">
                  <c:v>30.48</c:v>
                </c:pt>
                <c:pt idx="879">
                  <c:v>30.52</c:v>
                </c:pt>
                <c:pt idx="880">
                  <c:v>30.55</c:v>
                </c:pt>
                <c:pt idx="881">
                  <c:v>30.59</c:v>
                </c:pt>
                <c:pt idx="882">
                  <c:v>30.62</c:v>
                </c:pt>
                <c:pt idx="883">
                  <c:v>30.66</c:v>
                </c:pt>
                <c:pt idx="884">
                  <c:v>30.69</c:v>
                </c:pt>
                <c:pt idx="885">
                  <c:v>30.72</c:v>
                </c:pt>
                <c:pt idx="886">
                  <c:v>30.76</c:v>
                </c:pt>
                <c:pt idx="887">
                  <c:v>30.79</c:v>
                </c:pt>
                <c:pt idx="888">
                  <c:v>30.83</c:v>
                </c:pt>
                <c:pt idx="889">
                  <c:v>30.86</c:v>
                </c:pt>
                <c:pt idx="890">
                  <c:v>30.9</c:v>
                </c:pt>
                <c:pt idx="891">
                  <c:v>30.93</c:v>
                </c:pt>
                <c:pt idx="892">
                  <c:v>30.97</c:v>
                </c:pt>
                <c:pt idx="893">
                  <c:v>31</c:v>
                </c:pt>
                <c:pt idx="894">
                  <c:v>31.04</c:v>
                </c:pt>
                <c:pt idx="895">
                  <c:v>31.07</c:v>
                </c:pt>
                <c:pt idx="896">
                  <c:v>31.11</c:v>
                </c:pt>
                <c:pt idx="897">
                  <c:v>31.14</c:v>
                </c:pt>
                <c:pt idx="898">
                  <c:v>31.18</c:v>
                </c:pt>
                <c:pt idx="899">
                  <c:v>31.21</c:v>
                </c:pt>
                <c:pt idx="900">
                  <c:v>31.25</c:v>
                </c:pt>
                <c:pt idx="901">
                  <c:v>31.28</c:v>
                </c:pt>
                <c:pt idx="902">
                  <c:v>31.31</c:v>
                </c:pt>
                <c:pt idx="903">
                  <c:v>31.35</c:v>
                </c:pt>
                <c:pt idx="904">
                  <c:v>31.38</c:v>
                </c:pt>
                <c:pt idx="905">
                  <c:v>31.42</c:v>
                </c:pt>
                <c:pt idx="906">
                  <c:v>31.45</c:v>
                </c:pt>
                <c:pt idx="907">
                  <c:v>31.49</c:v>
                </c:pt>
                <c:pt idx="908">
                  <c:v>31.52</c:v>
                </c:pt>
                <c:pt idx="909">
                  <c:v>31.56</c:v>
                </c:pt>
                <c:pt idx="910">
                  <c:v>31.59</c:v>
                </c:pt>
                <c:pt idx="911">
                  <c:v>31.63</c:v>
                </c:pt>
                <c:pt idx="912">
                  <c:v>31.66</c:v>
                </c:pt>
                <c:pt idx="913">
                  <c:v>31.7</c:v>
                </c:pt>
                <c:pt idx="914">
                  <c:v>31.73</c:v>
                </c:pt>
                <c:pt idx="915">
                  <c:v>31.77</c:v>
                </c:pt>
                <c:pt idx="916">
                  <c:v>31.8</c:v>
                </c:pt>
                <c:pt idx="917">
                  <c:v>31.84</c:v>
                </c:pt>
                <c:pt idx="918">
                  <c:v>31.87</c:v>
                </c:pt>
                <c:pt idx="919">
                  <c:v>31.9</c:v>
                </c:pt>
                <c:pt idx="920">
                  <c:v>31.94</c:v>
                </c:pt>
                <c:pt idx="921">
                  <c:v>31.97</c:v>
                </c:pt>
                <c:pt idx="922">
                  <c:v>32.01</c:v>
                </c:pt>
                <c:pt idx="923">
                  <c:v>32.04</c:v>
                </c:pt>
                <c:pt idx="924">
                  <c:v>32.08</c:v>
                </c:pt>
                <c:pt idx="925">
                  <c:v>32.11</c:v>
                </c:pt>
                <c:pt idx="926">
                  <c:v>32.15</c:v>
                </c:pt>
                <c:pt idx="927">
                  <c:v>32.18</c:v>
                </c:pt>
                <c:pt idx="928">
                  <c:v>32.22</c:v>
                </c:pt>
                <c:pt idx="929">
                  <c:v>32.25</c:v>
                </c:pt>
                <c:pt idx="930">
                  <c:v>32.29</c:v>
                </c:pt>
                <c:pt idx="931">
                  <c:v>32.32</c:v>
                </c:pt>
                <c:pt idx="932">
                  <c:v>32.36</c:v>
                </c:pt>
                <c:pt idx="933">
                  <c:v>32.39</c:v>
                </c:pt>
                <c:pt idx="934">
                  <c:v>32.43</c:v>
                </c:pt>
                <c:pt idx="935">
                  <c:v>32.46</c:v>
                </c:pt>
                <c:pt idx="936">
                  <c:v>32.5</c:v>
                </c:pt>
                <c:pt idx="937">
                  <c:v>32.53</c:v>
                </c:pt>
                <c:pt idx="938">
                  <c:v>32.56</c:v>
                </c:pt>
                <c:pt idx="939">
                  <c:v>32.6</c:v>
                </c:pt>
                <c:pt idx="940">
                  <c:v>32.630000000000003</c:v>
                </c:pt>
                <c:pt idx="941">
                  <c:v>32.67</c:v>
                </c:pt>
                <c:pt idx="942">
                  <c:v>32.700000000000003</c:v>
                </c:pt>
                <c:pt idx="943">
                  <c:v>32.74</c:v>
                </c:pt>
                <c:pt idx="944">
                  <c:v>32.770000000000003</c:v>
                </c:pt>
                <c:pt idx="945">
                  <c:v>32.81</c:v>
                </c:pt>
                <c:pt idx="946">
                  <c:v>32.840000000000003</c:v>
                </c:pt>
                <c:pt idx="947">
                  <c:v>32.880000000000003</c:v>
                </c:pt>
                <c:pt idx="948">
                  <c:v>32.909999999999997</c:v>
                </c:pt>
                <c:pt idx="949">
                  <c:v>32.950000000000003</c:v>
                </c:pt>
                <c:pt idx="950">
                  <c:v>32.979999999999997</c:v>
                </c:pt>
                <c:pt idx="951">
                  <c:v>33.020000000000003</c:v>
                </c:pt>
                <c:pt idx="952">
                  <c:v>33.049999999999997</c:v>
                </c:pt>
                <c:pt idx="953">
                  <c:v>33.090000000000003</c:v>
                </c:pt>
                <c:pt idx="954">
                  <c:v>33.119999999999997</c:v>
                </c:pt>
                <c:pt idx="955">
                  <c:v>33.15</c:v>
                </c:pt>
                <c:pt idx="956">
                  <c:v>33.19</c:v>
                </c:pt>
                <c:pt idx="957">
                  <c:v>33.22</c:v>
                </c:pt>
                <c:pt idx="958">
                  <c:v>33.26</c:v>
                </c:pt>
                <c:pt idx="959">
                  <c:v>33.29</c:v>
                </c:pt>
                <c:pt idx="960">
                  <c:v>33.33</c:v>
                </c:pt>
                <c:pt idx="961">
                  <c:v>33.36</c:v>
                </c:pt>
                <c:pt idx="962">
                  <c:v>33.4</c:v>
                </c:pt>
                <c:pt idx="963">
                  <c:v>33.43</c:v>
                </c:pt>
                <c:pt idx="964">
                  <c:v>33.47</c:v>
                </c:pt>
                <c:pt idx="965">
                  <c:v>33.5</c:v>
                </c:pt>
                <c:pt idx="966">
                  <c:v>33.54</c:v>
                </c:pt>
                <c:pt idx="967">
                  <c:v>33.57</c:v>
                </c:pt>
                <c:pt idx="968">
                  <c:v>33.61</c:v>
                </c:pt>
                <c:pt idx="969">
                  <c:v>33.64</c:v>
                </c:pt>
                <c:pt idx="970">
                  <c:v>33.68</c:v>
                </c:pt>
                <c:pt idx="971">
                  <c:v>33.71</c:v>
                </c:pt>
                <c:pt idx="972">
                  <c:v>33.74</c:v>
                </c:pt>
                <c:pt idx="973">
                  <c:v>33.78</c:v>
                </c:pt>
                <c:pt idx="974">
                  <c:v>33.81</c:v>
                </c:pt>
                <c:pt idx="975">
                  <c:v>33.85</c:v>
                </c:pt>
                <c:pt idx="976">
                  <c:v>33.880000000000003</c:v>
                </c:pt>
                <c:pt idx="977">
                  <c:v>33.92</c:v>
                </c:pt>
                <c:pt idx="978">
                  <c:v>33.950000000000003</c:v>
                </c:pt>
                <c:pt idx="979">
                  <c:v>33.99</c:v>
                </c:pt>
                <c:pt idx="980">
                  <c:v>34.020000000000003</c:v>
                </c:pt>
                <c:pt idx="981">
                  <c:v>34.06</c:v>
                </c:pt>
                <c:pt idx="982">
                  <c:v>34.090000000000003</c:v>
                </c:pt>
                <c:pt idx="983">
                  <c:v>34.130000000000003</c:v>
                </c:pt>
                <c:pt idx="984">
                  <c:v>34.159999999999997</c:v>
                </c:pt>
                <c:pt idx="985">
                  <c:v>34.200000000000003</c:v>
                </c:pt>
                <c:pt idx="986">
                  <c:v>34.229999999999997</c:v>
                </c:pt>
                <c:pt idx="987">
                  <c:v>34.270000000000003</c:v>
                </c:pt>
                <c:pt idx="988">
                  <c:v>34.299999999999997</c:v>
                </c:pt>
                <c:pt idx="989">
                  <c:v>34.340000000000003</c:v>
                </c:pt>
                <c:pt idx="990">
                  <c:v>34.369999999999997</c:v>
                </c:pt>
                <c:pt idx="991">
                  <c:v>34.4</c:v>
                </c:pt>
                <c:pt idx="992">
                  <c:v>34.44</c:v>
                </c:pt>
                <c:pt idx="993">
                  <c:v>34.47</c:v>
                </c:pt>
                <c:pt idx="994">
                  <c:v>34.51</c:v>
                </c:pt>
                <c:pt idx="995">
                  <c:v>34.54</c:v>
                </c:pt>
                <c:pt idx="996">
                  <c:v>34.58</c:v>
                </c:pt>
                <c:pt idx="997">
                  <c:v>34.61</c:v>
                </c:pt>
                <c:pt idx="998">
                  <c:v>34.65</c:v>
                </c:pt>
                <c:pt idx="999">
                  <c:v>34.68</c:v>
                </c:pt>
                <c:pt idx="1000">
                  <c:v>34.72</c:v>
                </c:pt>
                <c:pt idx="1001">
                  <c:v>34.75</c:v>
                </c:pt>
                <c:pt idx="1002">
                  <c:v>34.79</c:v>
                </c:pt>
                <c:pt idx="1003">
                  <c:v>34.82</c:v>
                </c:pt>
                <c:pt idx="1004">
                  <c:v>34.86</c:v>
                </c:pt>
                <c:pt idx="1005">
                  <c:v>34.89</c:v>
                </c:pt>
                <c:pt idx="1006">
                  <c:v>34.93</c:v>
                </c:pt>
                <c:pt idx="1007">
                  <c:v>34.96</c:v>
                </c:pt>
                <c:pt idx="1008">
                  <c:v>34.99</c:v>
                </c:pt>
                <c:pt idx="1009">
                  <c:v>35.03</c:v>
                </c:pt>
                <c:pt idx="1010">
                  <c:v>35.06</c:v>
                </c:pt>
                <c:pt idx="1011">
                  <c:v>35.1</c:v>
                </c:pt>
                <c:pt idx="1012">
                  <c:v>35.130000000000003</c:v>
                </c:pt>
                <c:pt idx="1013">
                  <c:v>35.17</c:v>
                </c:pt>
                <c:pt idx="1014">
                  <c:v>35.200000000000003</c:v>
                </c:pt>
                <c:pt idx="1015">
                  <c:v>35.24</c:v>
                </c:pt>
                <c:pt idx="1016">
                  <c:v>35.270000000000003</c:v>
                </c:pt>
                <c:pt idx="1017">
                  <c:v>35.31</c:v>
                </c:pt>
                <c:pt idx="1018">
                  <c:v>35.340000000000003</c:v>
                </c:pt>
                <c:pt idx="1019">
                  <c:v>35.380000000000003</c:v>
                </c:pt>
                <c:pt idx="1020">
                  <c:v>35.409999999999997</c:v>
                </c:pt>
                <c:pt idx="1021">
                  <c:v>35.450000000000003</c:v>
                </c:pt>
                <c:pt idx="1022">
                  <c:v>35.479999999999997</c:v>
                </c:pt>
                <c:pt idx="1023">
                  <c:v>35.520000000000003</c:v>
                </c:pt>
                <c:pt idx="1024">
                  <c:v>35.549999999999997</c:v>
                </c:pt>
                <c:pt idx="1025">
                  <c:v>35.58</c:v>
                </c:pt>
                <c:pt idx="1026">
                  <c:v>35.619999999999997</c:v>
                </c:pt>
                <c:pt idx="1027">
                  <c:v>35.65</c:v>
                </c:pt>
                <c:pt idx="1028">
                  <c:v>35.69</c:v>
                </c:pt>
                <c:pt idx="1029">
                  <c:v>35.72</c:v>
                </c:pt>
                <c:pt idx="1030">
                  <c:v>35.76</c:v>
                </c:pt>
                <c:pt idx="1031">
                  <c:v>35.79</c:v>
                </c:pt>
                <c:pt idx="1032">
                  <c:v>35.83</c:v>
                </c:pt>
                <c:pt idx="1033">
                  <c:v>35.86</c:v>
                </c:pt>
                <c:pt idx="1034">
                  <c:v>35.9</c:v>
                </c:pt>
                <c:pt idx="1035">
                  <c:v>35.93</c:v>
                </c:pt>
                <c:pt idx="1036">
                  <c:v>35.97</c:v>
                </c:pt>
                <c:pt idx="1037">
                  <c:v>36</c:v>
                </c:pt>
                <c:pt idx="1038">
                  <c:v>36.04</c:v>
                </c:pt>
                <c:pt idx="1039">
                  <c:v>36.07</c:v>
                </c:pt>
                <c:pt idx="1040">
                  <c:v>36.11</c:v>
                </c:pt>
                <c:pt idx="1041">
                  <c:v>36.14</c:v>
                </c:pt>
                <c:pt idx="1042">
                  <c:v>36.18</c:v>
                </c:pt>
                <c:pt idx="1043">
                  <c:v>36.21</c:v>
                </c:pt>
                <c:pt idx="1044">
                  <c:v>36.24</c:v>
                </c:pt>
                <c:pt idx="1045">
                  <c:v>36.28</c:v>
                </c:pt>
                <c:pt idx="1046">
                  <c:v>36.31</c:v>
                </c:pt>
                <c:pt idx="1047">
                  <c:v>36.35</c:v>
                </c:pt>
                <c:pt idx="1048">
                  <c:v>36.380000000000003</c:v>
                </c:pt>
                <c:pt idx="1049">
                  <c:v>36.42</c:v>
                </c:pt>
                <c:pt idx="1050">
                  <c:v>36.450000000000003</c:v>
                </c:pt>
                <c:pt idx="1051">
                  <c:v>36.49</c:v>
                </c:pt>
                <c:pt idx="1052">
                  <c:v>36.520000000000003</c:v>
                </c:pt>
                <c:pt idx="1053">
                  <c:v>36.56</c:v>
                </c:pt>
                <c:pt idx="1054">
                  <c:v>36.590000000000003</c:v>
                </c:pt>
                <c:pt idx="1055">
                  <c:v>36.630000000000003</c:v>
                </c:pt>
                <c:pt idx="1056">
                  <c:v>36.659999999999997</c:v>
                </c:pt>
                <c:pt idx="1057">
                  <c:v>36.700000000000003</c:v>
                </c:pt>
                <c:pt idx="1058">
                  <c:v>36.729999999999997</c:v>
                </c:pt>
                <c:pt idx="1059">
                  <c:v>36.770000000000003</c:v>
                </c:pt>
                <c:pt idx="1060">
                  <c:v>36.799999999999997</c:v>
                </c:pt>
                <c:pt idx="1061">
                  <c:v>36.83</c:v>
                </c:pt>
                <c:pt idx="1062">
                  <c:v>36.869999999999997</c:v>
                </c:pt>
                <c:pt idx="1063">
                  <c:v>36.9</c:v>
                </c:pt>
                <c:pt idx="1064">
                  <c:v>36.94</c:v>
                </c:pt>
                <c:pt idx="1065">
                  <c:v>36.97</c:v>
                </c:pt>
                <c:pt idx="1066">
                  <c:v>37.01</c:v>
                </c:pt>
                <c:pt idx="1067">
                  <c:v>37.04</c:v>
                </c:pt>
                <c:pt idx="1068">
                  <c:v>37.08</c:v>
                </c:pt>
                <c:pt idx="1069">
                  <c:v>37.11</c:v>
                </c:pt>
                <c:pt idx="1070">
                  <c:v>37.15</c:v>
                </c:pt>
                <c:pt idx="1071">
                  <c:v>37.18</c:v>
                </c:pt>
                <c:pt idx="1072">
                  <c:v>37.22</c:v>
                </c:pt>
                <c:pt idx="1073">
                  <c:v>37.25</c:v>
                </c:pt>
                <c:pt idx="1074">
                  <c:v>37.29</c:v>
                </c:pt>
                <c:pt idx="1075">
                  <c:v>37.32</c:v>
                </c:pt>
                <c:pt idx="1076">
                  <c:v>37.36</c:v>
                </c:pt>
                <c:pt idx="1077">
                  <c:v>37.39</c:v>
                </c:pt>
                <c:pt idx="1078">
                  <c:v>37.42</c:v>
                </c:pt>
                <c:pt idx="1079">
                  <c:v>37.46</c:v>
                </c:pt>
                <c:pt idx="1080">
                  <c:v>37.49</c:v>
                </c:pt>
                <c:pt idx="1081">
                  <c:v>37.53</c:v>
                </c:pt>
                <c:pt idx="1082">
                  <c:v>37.56</c:v>
                </c:pt>
                <c:pt idx="1083">
                  <c:v>37.6</c:v>
                </c:pt>
                <c:pt idx="1084">
                  <c:v>37.630000000000003</c:v>
                </c:pt>
                <c:pt idx="1085">
                  <c:v>37.67</c:v>
                </c:pt>
                <c:pt idx="1086">
                  <c:v>37.700000000000003</c:v>
                </c:pt>
                <c:pt idx="1087">
                  <c:v>37.74</c:v>
                </c:pt>
                <c:pt idx="1088">
                  <c:v>37.770000000000003</c:v>
                </c:pt>
                <c:pt idx="1089">
                  <c:v>37.81</c:v>
                </c:pt>
                <c:pt idx="1090">
                  <c:v>37.840000000000003</c:v>
                </c:pt>
                <c:pt idx="1091">
                  <c:v>37.880000000000003</c:v>
                </c:pt>
                <c:pt idx="1092">
                  <c:v>37.909999999999997</c:v>
                </c:pt>
                <c:pt idx="1093">
                  <c:v>37.950000000000003</c:v>
                </c:pt>
                <c:pt idx="1094">
                  <c:v>37.979999999999997</c:v>
                </c:pt>
                <c:pt idx="1095">
                  <c:v>38.020000000000003</c:v>
                </c:pt>
                <c:pt idx="1096">
                  <c:v>38.049999999999997</c:v>
                </c:pt>
                <c:pt idx="1097">
                  <c:v>38.08</c:v>
                </c:pt>
                <c:pt idx="1098">
                  <c:v>38.119999999999997</c:v>
                </c:pt>
                <c:pt idx="1099">
                  <c:v>38.15</c:v>
                </c:pt>
                <c:pt idx="1100">
                  <c:v>38.19</c:v>
                </c:pt>
                <c:pt idx="1101">
                  <c:v>38.22</c:v>
                </c:pt>
                <c:pt idx="1102">
                  <c:v>38.26</c:v>
                </c:pt>
                <c:pt idx="1103">
                  <c:v>38.29</c:v>
                </c:pt>
                <c:pt idx="1104">
                  <c:v>38.33</c:v>
                </c:pt>
                <c:pt idx="1105">
                  <c:v>38.36</c:v>
                </c:pt>
                <c:pt idx="1106">
                  <c:v>38.4</c:v>
                </c:pt>
                <c:pt idx="1107">
                  <c:v>38.43</c:v>
                </c:pt>
                <c:pt idx="1108">
                  <c:v>38.47</c:v>
                </c:pt>
                <c:pt idx="1109">
                  <c:v>38.5</c:v>
                </c:pt>
                <c:pt idx="1110">
                  <c:v>38.54</c:v>
                </c:pt>
                <c:pt idx="1111">
                  <c:v>38.57</c:v>
                </c:pt>
                <c:pt idx="1112">
                  <c:v>38.61</c:v>
                </c:pt>
                <c:pt idx="1113">
                  <c:v>38.64</c:v>
                </c:pt>
                <c:pt idx="1114">
                  <c:v>38.67</c:v>
                </c:pt>
                <c:pt idx="1115">
                  <c:v>38.71</c:v>
                </c:pt>
                <c:pt idx="1116">
                  <c:v>38.74</c:v>
                </c:pt>
                <c:pt idx="1117">
                  <c:v>38.78</c:v>
                </c:pt>
                <c:pt idx="1118">
                  <c:v>38.81</c:v>
                </c:pt>
                <c:pt idx="1119">
                  <c:v>38.85</c:v>
                </c:pt>
                <c:pt idx="1120">
                  <c:v>38.880000000000003</c:v>
                </c:pt>
                <c:pt idx="1121">
                  <c:v>38.92</c:v>
                </c:pt>
                <c:pt idx="1122">
                  <c:v>38.950000000000003</c:v>
                </c:pt>
                <c:pt idx="1123">
                  <c:v>38.99</c:v>
                </c:pt>
                <c:pt idx="1124">
                  <c:v>39.020000000000003</c:v>
                </c:pt>
                <c:pt idx="1125">
                  <c:v>39.06</c:v>
                </c:pt>
                <c:pt idx="1126">
                  <c:v>39.090000000000003</c:v>
                </c:pt>
                <c:pt idx="1127">
                  <c:v>39.130000000000003</c:v>
                </c:pt>
                <c:pt idx="1128">
                  <c:v>39.159999999999997</c:v>
                </c:pt>
                <c:pt idx="1129">
                  <c:v>39.200000000000003</c:v>
                </c:pt>
                <c:pt idx="1130">
                  <c:v>39.229999999999997</c:v>
                </c:pt>
                <c:pt idx="1131">
                  <c:v>39.26</c:v>
                </c:pt>
                <c:pt idx="1132">
                  <c:v>39.299999999999997</c:v>
                </c:pt>
                <c:pt idx="1133">
                  <c:v>39.33</c:v>
                </c:pt>
                <c:pt idx="1134">
                  <c:v>39.369999999999997</c:v>
                </c:pt>
                <c:pt idx="1135">
                  <c:v>39.4</c:v>
                </c:pt>
                <c:pt idx="1136">
                  <c:v>39.44</c:v>
                </c:pt>
                <c:pt idx="1137">
                  <c:v>39.47</c:v>
                </c:pt>
                <c:pt idx="1138">
                  <c:v>39.51</c:v>
                </c:pt>
                <c:pt idx="1139">
                  <c:v>39.54</c:v>
                </c:pt>
                <c:pt idx="1140">
                  <c:v>39.58</c:v>
                </c:pt>
                <c:pt idx="1141">
                  <c:v>39.61</c:v>
                </c:pt>
                <c:pt idx="1142">
                  <c:v>39.65</c:v>
                </c:pt>
                <c:pt idx="1143">
                  <c:v>39.68</c:v>
                </c:pt>
                <c:pt idx="1144">
                  <c:v>39.72</c:v>
                </c:pt>
                <c:pt idx="1145">
                  <c:v>39.75</c:v>
                </c:pt>
                <c:pt idx="1146">
                  <c:v>39.79</c:v>
                </c:pt>
                <c:pt idx="1147">
                  <c:v>39.82</c:v>
                </c:pt>
                <c:pt idx="1148">
                  <c:v>39.86</c:v>
                </c:pt>
                <c:pt idx="1149">
                  <c:v>39.89</c:v>
                </c:pt>
                <c:pt idx="1150">
                  <c:v>39.92</c:v>
                </c:pt>
                <c:pt idx="1151">
                  <c:v>39.96</c:v>
                </c:pt>
                <c:pt idx="1152">
                  <c:v>39.99</c:v>
                </c:pt>
                <c:pt idx="1153">
                  <c:v>40.03</c:v>
                </c:pt>
                <c:pt idx="1154">
                  <c:v>40.06</c:v>
                </c:pt>
                <c:pt idx="1155">
                  <c:v>40.1</c:v>
                </c:pt>
                <c:pt idx="1156">
                  <c:v>40.130000000000003</c:v>
                </c:pt>
                <c:pt idx="1157">
                  <c:v>40.17</c:v>
                </c:pt>
                <c:pt idx="1158">
                  <c:v>40.200000000000003</c:v>
                </c:pt>
                <c:pt idx="1159">
                  <c:v>40.24</c:v>
                </c:pt>
                <c:pt idx="1160">
                  <c:v>40.270000000000003</c:v>
                </c:pt>
                <c:pt idx="1161">
                  <c:v>40.31</c:v>
                </c:pt>
                <c:pt idx="1162">
                  <c:v>40.340000000000003</c:v>
                </c:pt>
                <c:pt idx="1163">
                  <c:v>40.380000000000003</c:v>
                </c:pt>
                <c:pt idx="1164">
                  <c:v>40.409999999999997</c:v>
                </c:pt>
                <c:pt idx="1165">
                  <c:v>40.450000000000003</c:v>
                </c:pt>
                <c:pt idx="1166">
                  <c:v>40.479999999999997</c:v>
                </c:pt>
                <c:pt idx="1167">
                  <c:v>40.51</c:v>
                </c:pt>
                <c:pt idx="1168">
                  <c:v>40.549999999999997</c:v>
                </c:pt>
                <c:pt idx="1169">
                  <c:v>40.58</c:v>
                </c:pt>
                <c:pt idx="1170">
                  <c:v>40.619999999999997</c:v>
                </c:pt>
                <c:pt idx="1171">
                  <c:v>40.65</c:v>
                </c:pt>
                <c:pt idx="1172">
                  <c:v>40.69</c:v>
                </c:pt>
                <c:pt idx="1173">
                  <c:v>40.72</c:v>
                </c:pt>
                <c:pt idx="1174">
                  <c:v>40.76</c:v>
                </c:pt>
                <c:pt idx="1175">
                  <c:v>40.79</c:v>
                </c:pt>
                <c:pt idx="1176">
                  <c:v>40.83</c:v>
                </c:pt>
                <c:pt idx="1177">
                  <c:v>40.86</c:v>
                </c:pt>
                <c:pt idx="1178">
                  <c:v>40.9</c:v>
                </c:pt>
                <c:pt idx="1179">
                  <c:v>40.93</c:v>
                </c:pt>
                <c:pt idx="1180">
                  <c:v>40.97</c:v>
                </c:pt>
                <c:pt idx="1181">
                  <c:v>41</c:v>
                </c:pt>
                <c:pt idx="1182">
                  <c:v>41.04</c:v>
                </c:pt>
                <c:pt idx="1183">
                  <c:v>41.07</c:v>
                </c:pt>
                <c:pt idx="1184">
                  <c:v>41.1</c:v>
                </c:pt>
                <c:pt idx="1185">
                  <c:v>41.14</c:v>
                </c:pt>
                <c:pt idx="1186">
                  <c:v>41.17</c:v>
                </c:pt>
                <c:pt idx="1187">
                  <c:v>41.21</c:v>
                </c:pt>
                <c:pt idx="1188">
                  <c:v>41.24</c:v>
                </c:pt>
                <c:pt idx="1189">
                  <c:v>41.28</c:v>
                </c:pt>
                <c:pt idx="1190">
                  <c:v>41.31</c:v>
                </c:pt>
                <c:pt idx="1191">
                  <c:v>41.35</c:v>
                </c:pt>
                <c:pt idx="1192">
                  <c:v>41.38</c:v>
                </c:pt>
                <c:pt idx="1193">
                  <c:v>41.42</c:v>
                </c:pt>
                <c:pt idx="1194">
                  <c:v>41.45</c:v>
                </c:pt>
                <c:pt idx="1195">
                  <c:v>41.49</c:v>
                </c:pt>
                <c:pt idx="1196">
                  <c:v>41.52</c:v>
                </c:pt>
                <c:pt idx="1197">
                  <c:v>41.56</c:v>
                </c:pt>
                <c:pt idx="1198">
                  <c:v>41.59</c:v>
                </c:pt>
                <c:pt idx="1199">
                  <c:v>41.63</c:v>
                </c:pt>
                <c:pt idx="1200">
                  <c:v>41.66</c:v>
                </c:pt>
                <c:pt idx="1201">
                  <c:v>41.7</c:v>
                </c:pt>
                <c:pt idx="1202">
                  <c:v>41.73</c:v>
                </c:pt>
                <c:pt idx="1203">
                  <c:v>41.76</c:v>
                </c:pt>
                <c:pt idx="1204">
                  <c:v>41.8</c:v>
                </c:pt>
                <c:pt idx="1205">
                  <c:v>41.83</c:v>
                </c:pt>
                <c:pt idx="1206">
                  <c:v>41.87</c:v>
                </c:pt>
                <c:pt idx="1207">
                  <c:v>41.9</c:v>
                </c:pt>
                <c:pt idx="1208">
                  <c:v>41.94</c:v>
                </c:pt>
                <c:pt idx="1209">
                  <c:v>41.97</c:v>
                </c:pt>
                <c:pt idx="1210">
                  <c:v>42.01</c:v>
                </c:pt>
                <c:pt idx="1211">
                  <c:v>42.04</c:v>
                </c:pt>
                <c:pt idx="1212">
                  <c:v>42.08</c:v>
                </c:pt>
                <c:pt idx="1213">
                  <c:v>42.11</c:v>
                </c:pt>
                <c:pt idx="1214">
                  <c:v>42.15</c:v>
                </c:pt>
                <c:pt idx="1215">
                  <c:v>42.18</c:v>
                </c:pt>
                <c:pt idx="1216">
                  <c:v>42.22</c:v>
                </c:pt>
                <c:pt idx="1217">
                  <c:v>42.25</c:v>
                </c:pt>
                <c:pt idx="1218">
                  <c:v>42.29</c:v>
                </c:pt>
                <c:pt idx="1219">
                  <c:v>42.32</c:v>
                </c:pt>
                <c:pt idx="1220">
                  <c:v>42.35</c:v>
                </c:pt>
                <c:pt idx="1221">
                  <c:v>42.39</c:v>
                </c:pt>
                <c:pt idx="1222">
                  <c:v>42.42</c:v>
                </c:pt>
                <c:pt idx="1223">
                  <c:v>42.46</c:v>
                </c:pt>
                <c:pt idx="1224">
                  <c:v>42.49</c:v>
                </c:pt>
                <c:pt idx="1225">
                  <c:v>42.53</c:v>
                </c:pt>
                <c:pt idx="1226">
                  <c:v>42.56</c:v>
                </c:pt>
                <c:pt idx="1227">
                  <c:v>42.6</c:v>
                </c:pt>
                <c:pt idx="1228">
                  <c:v>42.63</c:v>
                </c:pt>
                <c:pt idx="1229">
                  <c:v>42.67</c:v>
                </c:pt>
                <c:pt idx="1230">
                  <c:v>42.7</c:v>
                </c:pt>
                <c:pt idx="1231">
                  <c:v>42.74</c:v>
                </c:pt>
                <c:pt idx="1232">
                  <c:v>42.77</c:v>
                </c:pt>
                <c:pt idx="1233">
                  <c:v>42.81</c:v>
                </c:pt>
                <c:pt idx="1234">
                  <c:v>42.84</c:v>
                </c:pt>
                <c:pt idx="1235">
                  <c:v>42.88</c:v>
                </c:pt>
                <c:pt idx="1236">
                  <c:v>42.91</c:v>
                </c:pt>
                <c:pt idx="1237">
                  <c:v>42.94</c:v>
                </c:pt>
                <c:pt idx="1238">
                  <c:v>42.98</c:v>
                </c:pt>
                <c:pt idx="1239">
                  <c:v>43.01</c:v>
                </c:pt>
                <c:pt idx="1240">
                  <c:v>43.05</c:v>
                </c:pt>
                <c:pt idx="1241">
                  <c:v>43.08</c:v>
                </c:pt>
                <c:pt idx="1242">
                  <c:v>43.12</c:v>
                </c:pt>
                <c:pt idx="1243">
                  <c:v>43.15</c:v>
                </c:pt>
                <c:pt idx="1244">
                  <c:v>43.19</c:v>
                </c:pt>
                <c:pt idx="1245">
                  <c:v>43.22</c:v>
                </c:pt>
                <c:pt idx="1246">
                  <c:v>43.26</c:v>
                </c:pt>
                <c:pt idx="1247">
                  <c:v>43.29</c:v>
                </c:pt>
                <c:pt idx="1248">
                  <c:v>43.33</c:v>
                </c:pt>
                <c:pt idx="1249">
                  <c:v>43.36</c:v>
                </c:pt>
                <c:pt idx="1250">
                  <c:v>43.4</c:v>
                </c:pt>
                <c:pt idx="1251">
                  <c:v>43.43</c:v>
                </c:pt>
                <c:pt idx="1252">
                  <c:v>43.47</c:v>
                </c:pt>
                <c:pt idx="1253">
                  <c:v>43.5</c:v>
                </c:pt>
                <c:pt idx="1254">
                  <c:v>43.54</c:v>
                </c:pt>
                <c:pt idx="1255">
                  <c:v>43.57</c:v>
                </c:pt>
                <c:pt idx="1256">
                  <c:v>43.6</c:v>
                </c:pt>
                <c:pt idx="1257">
                  <c:v>43.64</c:v>
                </c:pt>
                <c:pt idx="1258">
                  <c:v>43.67</c:v>
                </c:pt>
                <c:pt idx="1259">
                  <c:v>43.71</c:v>
                </c:pt>
                <c:pt idx="1260">
                  <c:v>43.74</c:v>
                </c:pt>
                <c:pt idx="1261">
                  <c:v>43.78</c:v>
                </c:pt>
                <c:pt idx="1262">
                  <c:v>43.81</c:v>
                </c:pt>
                <c:pt idx="1263">
                  <c:v>43.85</c:v>
                </c:pt>
                <c:pt idx="1264">
                  <c:v>43.88</c:v>
                </c:pt>
                <c:pt idx="1265">
                  <c:v>43.92</c:v>
                </c:pt>
                <c:pt idx="1266">
                  <c:v>43.95</c:v>
                </c:pt>
                <c:pt idx="1267">
                  <c:v>43.99</c:v>
                </c:pt>
                <c:pt idx="1268">
                  <c:v>44.02</c:v>
                </c:pt>
                <c:pt idx="1269">
                  <c:v>44.06</c:v>
                </c:pt>
                <c:pt idx="1270">
                  <c:v>44.09</c:v>
                </c:pt>
                <c:pt idx="1271">
                  <c:v>44.13</c:v>
                </c:pt>
                <c:pt idx="1272">
                  <c:v>44.16</c:v>
                </c:pt>
                <c:pt idx="1273">
                  <c:v>44.19</c:v>
                </c:pt>
                <c:pt idx="1274">
                  <c:v>44.23</c:v>
                </c:pt>
                <c:pt idx="1275">
                  <c:v>44.26</c:v>
                </c:pt>
                <c:pt idx="1276">
                  <c:v>44.3</c:v>
                </c:pt>
                <c:pt idx="1277">
                  <c:v>44.33</c:v>
                </c:pt>
                <c:pt idx="1278">
                  <c:v>44.37</c:v>
                </c:pt>
                <c:pt idx="1279">
                  <c:v>44.4</c:v>
                </c:pt>
                <c:pt idx="1280">
                  <c:v>44.44</c:v>
                </c:pt>
                <c:pt idx="1281">
                  <c:v>44.47</c:v>
                </c:pt>
                <c:pt idx="1282">
                  <c:v>44.51</c:v>
                </c:pt>
                <c:pt idx="1283">
                  <c:v>44.54</c:v>
                </c:pt>
                <c:pt idx="1284">
                  <c:v>44.58</c:v>
                </c:pt>
                <c:pt idx="1285">
                  <c:v>44.61</c:v>
                </c:pt>
                <c:pt idx="1286">
                  <c:v>44.65</c:v>
                </c:pt>
                <c:pt idx="1287">
                  <c:v>44.68</c:v>
                </c:pt>
                <c:pt idx="1288">
                  <c:v>44.72</c:v>
                </c:pt>
                <c:pt idx="1289">
                  <c:v>44.75</c:v>
                </c:pt>
                <c:pt idx="1290">
                  <c:v>44.78</c:v>
                </c:pt>
                <c:pt idx="1291">
                  <c:v>44.82</c:v>
                </c:pt>
                <c:pt idx="1292">
                  <c:v>44.85</c:v>
                </c:pt>
                <c:pt idx="1293">
                  <c:v>44.89</c:v>
                </c:pt>
                <c:pt idx="1294">
                  <c:v>44.92</c:v>
                </c:pt>
                <c:pt idx="1295">
                  <c:v>44.96</c:v>
                </c:pt>
                <c:pt idx="1296">
                  <c:v>44.99</c:v>
                </c:pt>
                <c:pt idx="1297">
                  <c:v>45.03</c:v>
                </c:pt>
                <c:pt idx="1298">
                  <c:v>45.06</c:v>
                </c:pt>
                <c:pt idx="1299">
                  <c:v>45.1</c:v>
                </c:pt>
                <c:pt idx="1300">
                  <c:v>45.13</c:v>
                </c:pt>
                <c:pt idx="1301">
                  <c:v>45.17</c:v>
                </c:pt>
                <c:pt idx="1302">
                  <c:v>45.2</c:v>
                </c:pt>
                <c:pt idx="1303">
                  <c:v>45.24</c:v>
                </c:pt>
                <c:pt idx="1304">
                  <c:v>45.27</c:v>
                </c:pt>
                <c:pt idx="1305">
                  <c:v>45.31</c:v>
                </c:pt>
                <c:pt idx="1306">
                  <c:v>45.34</c:v>
                </c:pt>
                <c:pt idx="1307">
                  <c:v>45.38</c:v>
                </c:pt>
                <c:pt idx="1308">
                  <c:v>45.41</c:v>
                </c:pt>
                <c:pt idx="1309">
                  <c:v>45.44</c:v>
                </c:pt>
                <c:pt idx="1310">
                  <c:v>45.48</c:v>
                </c:pt>
                <c:pt idx="1311">
                  <c:v>45.51</c:v>
                </c:pt>
                <c:pt idx="1312">
                  <c:v>45.55</c:v>
                </c:pt>
                <c:pt idx="1313">
                  <c:v>45.58</c:v>
                </c:pt>
                <c:pt idx="1314">
                  <c:v>45.62</c:v>
                </c:pt>
                <c:pt idx="1315">
                  <c:v>45.65</c:v>
                </c:pt>
                <c:pt idx="1316">
                  <c:v>45.69</c:v>
                </c:pt>
                <c:pt idx="1317">
                  <c:v>45.72</c:v>
                </c:pt>
                <c:pt idx="1318">
                  <c:v>45.76</c:v>
                </c:pt>
                <c:pt idx="1319">
                  <c:v>45.79</c:v>
                </c:pt>
                <c:pt idx="1320">
                  <c:v>45.83</c:v>
                </c:pt>
                <c:pt idx="1321">
                  <c:v>45.86</c:v>
                </c:pt>
                <c:pt idx="1322">
                  <c:v>45.9</c:v>
                </c:pt>
                <c:pt idx="1323">
                  <c:v>45.93</c:v>
                </c:pt>
                <c:pt idx="1324">
                  <c:v>45.97</c:v>
                </c:pt>
                <c:pt idx="1325">
                  <c:v>46</c:v>
                </c:pt>
                <c:pt idx="1326">
                  <c:v>46.03</c:v>
                </c:pt>
                <c:pt idx="1327">
                  <c:v>46.07</c:v>
                </c:pt>
                <c:pt idx="1328">
                  <c:v>46.1</c:v>
                </c:pt>
                <c:pt idx="1329">
                  <c:v>46.14</c:v>
                </c:pt>
                <c:pt idx="1330">
                  <c:v>46.17</c:v>
                </c:pt>
                <c:pt idx="1331">
                  <c:v>46.21</c:v>
                </c:pt>
                <c:pt idx="1332">
                  <c:v>46.24</c:v>
                </c:pt>
                <c:pt idx="1333">
                  <c:v>46.28</c:v>
                </c:pt>
                <c:pt idx="1334">
                  <c:v>46.31</c:v>
                </c:pt>
                <c:pt idx="1335">
                  <c:v>46.35</c:v>
                </c:pt>
                <c:pt idx="1336">
                  <c:v>46.38</c:v>
                </c:pt>
                <c:pt idx="1337">
                  <c:v>46.42</c:v>
                </c:pt>
                <c:pt idx="1338">
                  <c:v>46.45</c:v>
                </c:pt>
                <c:pt idx="1339">
                  <c:v>46.49</c:v>
                </c:pt>
                <c:pt idx="1340">
                  <c:v>46.52</c:v>
                </c:pt>
                <c:pt idx="1341">
                  <c:v>46.56</c:v>
                </c:pt>
                <c:pt idx="1342">
                  <c:v>46.59</c:v>
                </c:pt>
                <c:pt idx="1343">
                  <c:v>46.62</c:v>
                </c:pt>
                <c:pt idx="1344">
                  <c:v>46.66</c:v>
                </c:pt>
                <c:pt idx="1345">
                  <c:v>46.69</c:v>
                </c:pt>
                <c:pt idx="1346">
                  <c:v>46.73</c:v>
                </c:pt>
                <c:pt idx="1347">
                  <c:v>46.76</c:v>
                </c:pt>
                <c:pt idx="1348">
                  <c:v>46.8</c:v>
                </c:pt>
                <c:pt idx="1349">
                  <c:v>46.83</c:v>
                </c:pt>
                <c:pt idx="1350">
                  <c:v>46.87</c:v>
                </c:pt>
                <c:pt idx="1351">
                  <c:v>46.9</c:v>
                </c:pt>
                <c:pt idx="1352">
                  <c:v>46.94</c:v>
                </c:pt>
                <c:pt idx="1353">
                  <c:v>46.97</c:v>
                </c:pt>
                <c:pt idx="1354">
                  <c:v>47.01</c:v>
                </c:pt>
                <c:pt idx="1355">
                  <c:v>47.04</c:v>
                </c:pt>
                <c:pt idx="1356">
                  <c:v>47.08</c:v>
                </c:pt>
                <c:pt idx="1357">
                  <c:v>47.11</c:v>
                </c:pt>
                <c:pt idx="1358">
                  <c:v>47.15</c:v>
                </c:pt>
                <c:pt idx="1359">
                  <c:v>47.18</c:v>
                </c:pt>
                <c:pt idx="1360">
                  <c:v>47.22</c:v>
                </c:pt>
                <c:pt idx="1361">
                  <c:v>47.25</c:v>
                </c:pt>
                <c:pt idx="1362">
                  <c:v>47.28</c:v>
                </c:pt>
                <c:pt idx="1363">
                  <c:v>47.32</c:v>
                </c:pt>
                <c:pt idx="1364">
                  <c:v>47.35</c:v>
                </c:pt>
                <c:pt idx="1365">
                  <c:v>47.39</c:v>
                </c:pt>
                <c:pt idx="1366">
                  <c:v>47.42</c:v>
                </c:pt>
                <c:pt idx="1367">
                  <c:v>47.46</c:v>
                </c:pt>
                <c:pt idx="1368">
                  <c:v>47.49</c:v>
                </c:pt>
                <c:pt idx="1369">
                  <c:v>47.53</c:v>
                </c:pt>
                <c:pt idx="1370">
                  <c:v>47.56</c:v>
                </c:pt>
                <c:pt idx="1371">
                  <c:v>47.6</c:v>
                </c:pt>
                <c:pt idx="1372">
                  <c:v>47.63</c:v>
                </c:pt>
                <c:pt idx="1373">
                  <c:v>47.67</c:v>
                </c:pt>
                <c:pt idx="1374">
                  <c:v>47.7</c:v>
                </c:pt>
                <c:pt idx="1375">
                  <c:v>47.74</c:v>
                </c:pt>
                <c:pt idx="1376">
                  <c:v>47.77</c:v>
                </c:pt>
                <c:pt idx="1377">
                  <c:v>47.81</c:v>
                </c:pt>
                <c:pt idx="1378">
                  <c:v>47.84</c:v>
                </c:pt>
                <c:pt idx="1379">
                  <c:v>47.87</c:v>
                </c:pt>
                <c:pt idx="1380">
                  <c:v>47.91</c:v>
                </c:pt>
                <c:pt idx="1381">
                  <c:v>47.94</c:v>
                </c:pt>
                <c:pt idx="1382">
                  <c:v>47.98</c:v>
                </c:pt>
                <c:pt idx="1383">
                  <c:v>48.01</c:v>
                </c:pt>
                <c:pt idx="1384">
                  <c:v>48.05</c:v>
                </c:pt>
                <c:pt idx="1385">
                  <c:v>48.08</c:v>
                </c:pt>
                <c:pt idx="1386">
                  <c:v>48.12</c:v>
                </c:pt>
                <c:pt idx="1387">
                  <c:v>48.15</c:v>
                </c:pt>
                <c:pt idx="1388">
                  <c:v>48.19</c:v>
                </c:pt>
                <c:pt idx="1389">
                  <c:v>48.22</c:v>
                </c:pt>
                <c:pt idx="1390">
                  <c:v>48.26</c:v>
                </c:pt>
                <c:pt idx="1391">
                  <c:v>48.29</c:v>
                </c:pt>
                <c:pt idx="1392">
                  <c:v>48.33</c:v>
                </c:pt>
                <c:pt idx="1393">
                  <c:v>48.36</c:v>
                </c:pt>
                <c:pt idx="1394">
                  <c:v>48.4</c:v>
                </c:pt>
                <c:pt idx="1395">
                  <c:v>48.43</c:v>
                </c:pt>
                <c:pt idx="1396">
                  <c:v>48.46</c:v>
                </c:pt>
                <c:pt idx="1397">
                  <c:v>48.5</c:v>
                </c:pt>
                <c:pt idx="1398">
                  <c:v>48.53</c:v>
                </c:pt>
                <c:pt idx="1399">
                  <c:v>48.57</c:v>
                </c:pt>
                <c:pt idx="1400">
                  <c:v>48.6</c:v>
                </c:pt>
                <c:pt idx="1401">
                  <c:v>48.64</c:v>
                </c:pt>
                <c:pt idx="1402">
                  <c:v>48.67</c:v>
                </c:pt>
                <c:pt idx="1403">
                  <c:v>48.71</c:v>
                </c:pt>
                <c:pt idx="1404">
                  <c:v>48.74</c:v>
                </c:pt>
                <c:pt idx="1405">
                  <c:v>48.78</c:v>
                </c:pt>
                <c:pt idx="1406">
                  <c:v>48.81</c:v>
                </c:pt>
                <c:pt idx="1407">
                  <c:v>48.85</c:v>
                </c:pt>
                <c:pt idx="1408">
                  <c:v>48.88</c:v>
                </c:pt>
                <c:pt idx="1409">
                  <c:v>48.92</c:v>
                </c:pt>
                <c:pt idx="1410">
                  <c:v>48.95</c:v>
                </c:pt>
                <c:pt idx="1411">
                  <c:v>48.99</c:v>
                </c:pt>
                <c:pt idx="1412">
                  <c:v>49.02</c:v>
                </c:pt>
                <c:pt idx="1413">
                  <c:v>49.06</c:v>
                </c:pt>
                <c:pt idx="1414">
                  <c:v>49.09</c:v>
                </c:pt>
                <c:pt idx="1415">
                  <c:v>49.12</c:v>
                </c:pt>
                <c:pt idx="1416">
                  <c:v>49.16</c:v>
                </c:pt>
                <c:pt idx="1417">
                  <c:v>49.19</c:v>
                </c:pt>
                <c:pt idx="1418">
                  <c:v>49.23</c:v>
                </c:pt>
                <c:pt idx="1419">
                  <c:v>49.26</c:v>
                </c:pt>
                <c:pt idx="1420">
                  <c:v>49.3</c:v>
                </c:pt>
                <c:pt idx="1421">
                  <c:v>49.33</c:v>
                </c:pt>
                <c:pt idx="1422">
                  <c:v>49.37</c:v>
                </c:pt>
                <c:pt idx="1423">
                  <c:v>49.4</c:v>
                </c:pt>
                <c:pt idx="1424">
                  <c:v>49.44</c:v>
                </c:pt>
                <c:pt idx="1425">
                  <c:v>49.47</c:v>
                </c:pt>
                <c:pt idx="1426">
                  <c:v>49.51</c:v>
                </c:pt>
                <c:pt idx="1427">
                  <c:v>49.54</c:v>
                </c:pt>
                <c:pt idx="1428">
                  <c:v>49.58</c:v>
                </c:pt>
                <c:pt idx="1429">
                  <c:v>49.61</c:v>
                </c:pt>
                <c:pt idx="1430">
                  <c:v>49.65</c:v>
                </c:pt>
                <c:pt idx="1431">
                  <c:v>49.68</c:v>
                </c:pt>
                <c:pt idx="1432">
                  <c:v>49.71</c:v>
                </c:pt>
                <c:pt idx="1433">
                  <c:v>49.75</c:v>
                </c:pt>
                <c:pt idx="1434">
                  <c:v>49.78</c:v>
                </c:pt>
                <c:pt idx="1435">
                  <c:v>49.82</c:v>
                </c:pt>
                <c:pt idx="1436">
                  <c:v>49.85</c:v>
                </c:pt>
                <c:pt idx="1437">
                  <c:v>49.89</c:v>
                </c:pt>
                <c:pt idx="1438">
                  <c:v>49.92</c:v>
                </c:pt>
                <c:pt idx="1439">
                  <c:v>49.96</c:v>
                </c:pt>
                <c:pt idx="1440">
                  <c:v>49.99</c:v>
                </c:pt>
                <c:pt idx="1441">
                  <c:v>50.03</c:v>
                </c:pt>
                <c:pt idx="1442">
                  <c:v>50.06</c:v>
                </c:pt>
                <c:pt idx="1443">
                  <c:v>50.1</c:v>
                </c:pt>
                <c:pt idx="1444">
                  <c:v>50.13</c:v>
                </c:pt>
                <c:pt idx="1445">
                  <c:v>50.17</c:v>
                </c:pt>
                <c:pt idx="1446">
                  <c:v>50.2</c:v>
                </c:pt>
                <c:pt idx="1447">
                  <c:v>50.24</c:v>
                </c:pt>
                <c:pt idx="1448">
                  <c:v>50.27</c:v>
                </c:pt>
                <c:pt idx="1449">
                  <c:v>50.3</c:v>
                </c:pt>
                <c:pt idx="1450">
                  <c:v>50.34</c:v>
                </c:pt>
                <c:pt idx="1451">
                  <c:v>50.37</c:v>
                </c:pt>
                <c:pt idx="1452">
                  <c:v>50.41</c:v>
                </c:pt>
                <c:pt idx="1453">
                  <c:v>50.44</c:v>
                </c:pt>
                <c:pt idx="1454">
                  <c:v>50.48</c:v>
                </c:pt>
                <c:pt idx="1455">
                  <c:v>50.51</c:v>
                </c:pt>
                <c:pt idx="1456">
                  <c:v>50.55</c:v>
                </c:pt>
                <c:pt idx="1457">
                  <c:v>50.58</c:v>
                </c:pt>
                <c:pt idx="1458">
                  <c:v>50.62</c:v>
                </c:pt>
                <c:pt idx="1459">
                  <c:v>50.65</c:v>
                </c:pt>
                <c:pt idx="1460">
                  <c:v>50.69</c:v>
                </c:pt>
                <c:pt idx="1461">
                  <c:v>50.72</c:v>
                </c:pt>
                <c:pt idx="1462">
                  <c:v>50.76</c:v>
                </c:pt>
                <c:pt idx="1463">
                  <c:v>50.79</c:v>
                </c:pt>
                <c:pt idx="1464">
                  <c:v>50.83</c:v>
                </c:pt>
                <c:pt idx="1465">
                  <c:v>50.86</c:v>
                </c:pt>
                <c:pt idx="1466">
                  <c:v>50.9</c:v>
                </c:pt>
                <c:pt idx="1467">
                  <c:v>50.93</c:v>
                </c:pt>
                <c:pt idx="1468">
                  <c:v>50.96</c:v>
                </c:pt>
                <c:pt idx="1469">
                  <c:v>51</c:v>
                </c:pt>
                <c:pt idx="1470">
                  <c:v>51.03</c:v>
                </c:pt>
                <c:pt idx="1471">
                  <c:v>51.07</c:v>
                </c:pt>
                <c:pt idx="1472">
                  <c:v>51.1</c:v>
                </c:pt>
                <c:pt idx="1473">
                  <c:v>51.14</c:v>
                </c:pt>
                <c:pt idx="1474">
                  <c:v>51.17</c:v>
                </c:pt>
                <c:pt idx="1475">
                  <c:v>51.21</c:v>
                </c:pt>
                <c:pt idx="1476">
                  <c:v>51.24</c:v>
                </c:pt>
                <c:pt idx="1477">
                  <c:v>51.28</c:v>
                </c:pt>
                <c:pt idx="1478">
                  <c:v>51.31</c:v>
                </c:pt>
                <c:pt idx="1479">
                  <c:v>51.35</c:v>
                </c:pt>
                <c:pt idx="1480">
                  <c:v>51.38</c:v>
                </c:pt>
                <c:pt idx="1481">
                  <c:v>51.42</c:v>
                </c:pt>
                <c:pt idx="1482">
                  <c:v>51.45</c:v>
                </c:pt>
                <c:pt idx="1483">
                  <c:v>51.49</c:v>
                </c:pt>
                <c:pt idx="1484">
                  <c:v>51.52</c:v>
                </c:pt>
                <c:pt idx="1485">
                  <c:v>51.55</c:v>
                </c:pt>
                <c:pt idx="1486">
                  <c:v>51.59</c:v>
                </c:pt>
                <c:pt idx="1487">
                  <c:v>51.62</c:v>
                </c:pt>
                <c:pt idx="1488">
                  <c:v>51.66</c:v>
                </c:pt>
                <c:pt idx="1489">
                  <c:v>51.69</c:v>
                </c:pt>
                <c:pt idx="1490">
                  <c:v>51.73</c:v>
                </c:pt>
                <c:pt idx="1491">
                  <c:v>51.76</c:v>
                </c:pt>
                <c:pt idx="1492">
                  <c:v>51.8</c:v>
                </c:pt>
                <c:pt idx="1493">
                  <c:v>51.83</c:v>
                </c:pt>
                <c:pt idx="1494">
                  <c:v>51.87</c:v>
                </c:pt>
                <c:pt idx="1495">
                  <c:v>51.9</c:v>
                </c:pt>
                <c:pt idx="1496">
                  <c:v>51.94</c:v>
                </c:pt>
                <c:pt idx="1497">
                  <c:v>51.97</c:v>
                </c:pt>
                <c:pt idx="1498">
                  <c:v>52.01</c:v>
                </c:pt>
                <c:pt idx="1499">
                  <c:v>52.04</c:v>
                </c:pt>
                <c:pt idx="1500">
                  <c:v>52.08</c:v>
                </c:pt>
                <c:pt idx="1501">
                  <c:v>52.11</c:v>
                </c:pt>
                <c:pt idx="1502">
                  <c:v>52.14</c:v>
                </c:pt>
                <c:pt idx="1503">
                  <c:v>52.18</c:v>
                </c:pt>
              </c:numCache>
            </c:numRef>
          </c:xVal>
          <c:yVal>
            <c:numRef>
              <c:f>Replotted!$B$2:$B$1505</c:f>
              <c:numCache>
                <c:formatCode>General</c:formatCode>
                <c:ptCount val="1504"/>
                <c:pt idx="0">
                  <c:v>3.13</c:v>
                </c:pt>
                <c:pt idx="1">
                  <c:v>3.12</c:v>
                </c:pt>
                <c:pt idx="2">
                  <c:v>3.12</c:v>
                </c:pt>
                <c:pt idx="3">
                  <c:v>3.13</c:v>
                </c:pt>
                <c:pt idx="4">
                  <c:v>3.12</c:v>
                </c:pt>
                <c:pt idx="5">
                  <c:v>3.13</c:v>
                </c:pt>
                <c:pt idx="6">
                  <c:v>3.12</c:v>
                </c:pt>
                <c:pt idx="7">
                  <c:v>3.13</c:v>
                </c:pt>
                <c:pt idx="8">
                  <c:v>3.12</c:v>
                </c:pt>
                <c:pt idx="9">
                  <c:v>3.13</c:v>
                </c:pt>
                <c:pt idx="10">
                  <c:v>3.13</c:v>
                </c:pt>
                <c:pt idx="11">
                  <c:v>3.12</c:v>
                </c:pt>
                <c:pt idx="12">
                  <c:v>3.13</c:v>
                </c:pt>
                <c:pt idx="13">
                  <c:v>3.13</c:v>
                </c:pt>
                <c:pt idx="14">
                  <c:v>3.14</c:v>
                </c:pt>
                <c:pt idx="15">
                  <c:v>3.14</c:v>
                </c:pt>
                <c:pt idx="16">
                  <c:v>3.14</c:v>
                </c:pt>
                <c:pt idx="17">
                  <c:v>3.15</c:v>
                </c:pt>
                <c:pt idx="18">
                  <c:v>3.14</c:v>
                </c:pt>
                <c:pt idx="19">
                  <c:v>3.15</c:v>
                </c:pt>
                <c:pt idx="20">
                  <c:v>3.15</c:v>
                </c:pt>
                <c:pt idx="21">
                  <c:v>3.15</c:v>
                </c:pt>
                <c:pt idx="22">
                  <c:v>3.16</c:v>
                </c:pt>
                <c:pt idx="23">
                  <c:v>3.15</c:v>
                </c:pt>
                <c:pt idx="24">
                  <c:v>3.16</c:v>
                </c:pt>
                <c:pt idx="25">
                  <c:v>3.15</c:v>
                </c:pt>
                <c:pt idx="26">
                  <c:v>3.17</c:v>
                </c:pt>
                <c:pt idx="27">
                  <c:v>3.17</c:v>
                </c:pt>
                <c:pt idx="28">
                  <c:v>3.17</c:v>
                </c:pt>
                <c:pt idx="29">
                  <c:v>3.16</c:v>
                </c:pt>
                <c:pt idx="30">
                  <c:v>3.17</c:v>
                </c:pt>
                <c:pt idx="31">
                  <c:v>3.17</c:v>
                </c:pt>
                <c:pt idx="32">
                  <c:v>3.17</c:v>
                </c:pt>
                <c:pt idx="33">
                  <c:v>3.18</c:v>
                </c:pt>
                <c:pt idx="34">
                  <c:v>3.18</c:v>
                </c:pt>
                <c:pt idx="35">
                  <c:v>3.18</c:v>
                </c:pt>
                <c:pt idx="36">
                  <c:v>3.19</c:v>
                </c:pt>
                <c:pt idx="37">
                  <c:v>3.19</c:v>
                </c:pt>
                <c:pt idx="38">
                  <c:v>3.2</c:v>
                </c:pt>
                <c:pt idx="39">
                  <c:v>3.2</c:v>
                </c:pt>
                <c:pt idx="40">
                  <c:v>3.2</c:v>
                </c:pt>
                <c:pt idx="41">
                  <c:v>3.2</c:v>
                </c:pt>
                <c:pt idx="42">
                  <c:v>3.19</c:v>
                </c:pt>
                <c:pt idx="43">
                  <c:v>3.2</c:v>
                </c:pt>
                <c:pt idx="44">
                  <c:v>3.21</c:v>
                </c:pt>
                <c:pt idx="45">
                  <c:v>3.21</c:v>
                </c:pt>
                <c:pt idx="46">
                  <c:v>3.21</c:v>
                </c:pt>
                <c:pt idx="47">
                  <c:v>3.21</c:v>
                </c:pt>
                <c:pt idx="48">
                  <c:v>3.22</c:v>
                </c:pt>
                <c:pt idx="49">
                  <c:v>3.23</c:v>
                </c:pt>
                <c:pt idx="50">
                  <c:v>3.23</c:v>
                </c:pt>
                <c:pt idx="51">
                  <c:v>3.23</c:v>
                </c:pt>
                <c:pt idx="52">
                  <c:v>3.23</c:v>
                </c:pt>
                <c:pt idx="53">
                  <c:v>3.24</c:v>
                </c:pt>
                <c:pt idx="54">
                  <c:v>3.24</c:v>
                </c:pt>
                <c:pt idx="55">
                  <c:v>3.24</c:v>
                </c:pt>
                <c:pt idx="56">
                  <c:v>3.24</c:v>
                </c:pt>
                <c:pt idx="57">
                  <c:v>3.25</c:v>
                </c:pt>
                <c:pt idx="58">
                  <c:v>3.25</c:v>
                </c:pt>
                <c:pt idx="59">
                  <c:v>3.25</c:v>
                </c:pt>
                <c:pt idx="60">
                  <c:v>3.25</c:v>
                </c:pt>
                <c:pt idx="61">
                  <c:v>3.25</c:v>
                </c:pt>
                <c:pt idx="62">
                  <c:v>3.25</c:v>
                </c:pt>
                <c:pt idx="63">
                  <c:v>3.26</c:v>
                </c:pt>
                <c:pt idx="64">
                  <c:v>3.27</c:v>
                </c:pt>
                <c:pt idx="65">
                  <c:v>3.27</c:v>
                </c:pt>
                <c:pt idx="66">
                  <c:v>3.27</c:v>
                </c:pt>
                <c:pt idx="67">
                  <c:v>3.27</c:v>
                </c:pt>
                <c:pt idx="68">
                  <c:v>3.28</c:v>
                </c:pt>
                <c:pt idx="69">
                  <c:v>3.28</c:v>
                </c:pt>
                <c:pt idx="70">
                  <c:v>3.28</c:v>
                </c:pt>
                <c:pt idx="71">
                  <c:v>3.29</c:v>
                </c:pt>
                <c:pt idx="72">
                  <c:v>3.29</c:v>
                </c:pt>
                <c:pt idx="73">
                  <c:v>3.29</c:v>
                </c:pt>
                <c:pt idx="74">
                  <c:v>3.29</c:v>
                </c:pt>
                <c:pt idx="75">
                  <c:v>3.3</c:v>
                </c:pt>
                <c:pt idx="76">
                  <c:v>3.3</c:v>
                </c:pt>
                <c:pt idx="77">
                  <c:v>3.3</c:v>
                </c:pt>
                <c:pt idx="78">
                  <c:v>3.3</c:v>
                </c:pt>
                <c:pt idx="79">
                  <c:v>3.3</c:v>
                </c:pt>
                <c:pt idx="80">
                  <c:v>3.3</c:v>
                </c:pt>
                <c:pt idx="81">
                  <c:v>3.3</c:v>
                </c:pt>
                <c:pt idx="82">
                  <c:v>3.3</c:v>
                </c:pt>
                <c:pt idx="83">
                  <c:v>3.3</c:v>
                </c:pt>
                <c:pt idx="84">
                  <c:v>3.31</c:v>
                </c:pt>
                <c:pt idx="85">
                  <c:v>3.31</c:v>
                </c:pt>
                <c:pt idx="86">
                  <c:v>3.32</c:v>
                </c:pt>
                <c:pt idx="87">
                  <c:v>3.32</c:v>
                </c:pt>
                <c:pt idx="88">
                  <c:v>3.32</c:v>
                </c:pt>
                <c:pt idx="89">
                  <c:v>3.32</c:v>
                </c:pt>
                <c:pt idx="90">
                  <c:v>3.32</c:v>
                </c:pt>
                <c:pt idx="91">
                  <c:v>3.32</c:v>
                </c:pt>
                <c:pt idx="92">
                  <c:v>3.32</c:v>
                </c:pt>
                <c:pt idx="93">
                  <c:v>3.33</c:v>
                </c:pt>
                <c:pt idx="94">
                  <c:v>3.33</c:v>
                </c:pt>
                <c:pt idx="95">
                  <c:v>3.33</c:v>
                </c:pt>
                <c:pt idx="96">
                  <c:v>3.33</c:v>
                </c:pt>
                <c:pt idx="97">
                  <c:v>3.34</c:v>
                </c:pt>
                <c:pt idx="98">
                  <c:v>3.34</c:v>
                </c:pt>
                <c:pt idx="99">
                  <c:v>3.34</c:v>
                </c:pt>
                <c:pt idx="100">
                  <c:v>3.35</c:v>
                </c:pt>
                <c:pt idx="101">
                  <c:v>3.35</c:v>
                </c:pt>
                <c:pt idx="102">
                  <c:v>3.36</c:v>
                </c:pt>
                <c:pt idx="103">
                  <c:v>3.36</c:v>
                </c:pt>
                <c:pt idx="104">
                  <c:v>3.36</c:v>
                </c:pt>
                <c:pt idx="105">
                  <c:v>3.37</c:v>
                </c:pt>
                <c:pt idx="106">
                  <c:v>3.36</c:v>
                </c:pt>
                <c:pt idx="107">
                  <c:v>3.38</c:v>
                </c:pt>
                <c:pt idx="108">
                  <c:v>3.37</c:v>
                </c:pt>
                <c:pt idx="109">
                  <c:v>3.38</c:v>
                </c:pt>
                <c:pt idx="110">
                  <c:v>3.38</c:v>
                </c:pt>
                <c:pt idx="111">
                  <c:v>3.38</c:v>
                </c:pt>
                <c:pt idx="112">
                  <c:v>3.38</c:v>
                </c:pt>
                <c:pt idx="113">
                  <c:v>3.38</c:v>
                </c:pt>
                <c:pt idx="114">
                  <c:v>3.38</c:v>
                </c:pt>
                <c:pt idx="115">
                  <c:v>3.39</c:v>
                </c:pt>
                <c:pt idx="116">
                  <c:v>3.39</c:v>
                </c:pt>
                <c:pt idx="117">
                  <c:v>3.39</c:v>
                </c:pt>
                <c:pt idx="118">
                  <c:v>3.39</c:v>
                </c:pt>
                <c:pt idx="119">
                  <c:v>3.4</c:v>
                </c:pt>
                <c:pt idx="120">
                  <c:v>3.4</c:v>
                </c:pt>
                <c:pt idx="121">
                  <c:v>3.4</c:v>
                </c:pt>
                <c:pt idx="122">
                  <c:v>3.4</c:v>
                </c:pt>
                <c:pt idx="123">
                  <c:v>3.4</c:v>
                </c:pt>
                <c:pt idx="124">
                  <c:v>3.4</c:v>
                </c:pt>
                <c:pt idx="125">
                  <c:v>3.41</c:v>
                </c:pt>
                <c:pt idx="126">
                  <c:v>3.41</c:v>
                </c:pt>
                <c:pt idx="127">
                  <c:v>3.41</c:v>
                </c:pt>
                <c:pt idx="128">
                  <c:v>3.41</c:v>
                </c:pt>
                <c:pt idx="129">
                  <c:v>3.42</c:v>
                </c:pt>
                <c:pt idx="130">
                  <c:v>3.42</c:v>
                </c:pt>
                <c:pt idx="131">
                  <c:v>3.42</c:v>
                </c:pt>
                <c:pt idx="132">
                  <c:v>3.43</c:v>
                </c:pt>
                <c:pt idx="133">
                  <c:v>3.42</c:v>
                </c:pt>
                <c:pt idx="134">
                  <c:v>3.43</c:v>
                </c:pt>
                <c:pt idx="135">
                  <c:v>3.43</c:v>
                </c:pt>
                <c:pt idx="136">
                  <c:v>3.43</c:v>
                </c:pt>
                <c:pt idx="137">
                  <c:v>3.43</c:v>
                </c:pt>
                <c:pt idx="138">
                  <c:v>3.43</c:v>
                </c:pt>
                <c:pt idx="139">
                  <c:v>3.44</c:v>
                </c:pt>
                <c:pt idx="140">
                  <c:v>3.44</c:v>
                </c:pt>
                <c:pt idx="141">
                  <c:v>3.44</c:v>
                </c:pt>
                <c:pt idx="142">
                  <c:v>3.44</c:v>
                </c:pt>
                <c:pt idx="143">
                  <c:v>3.45</c:v>
                </c:pt>
                <c:pt idx="144">
                  <c:v>3.45</c:v>
                </c:pt>
                <c:pt idx="145">
                  <c:v>3.45</c:v>
                </c:pt>
                <c:pt idx="146">
                  <c:v>3.46</c:v>
                </c:pt>
                <c:pt idx="147">
                  <c:v>3.46</c:v>
                </c:pt>
                <c:pt idx="148">
                  <c:v>3.46</c:v>
                </c:pt>
                <c:pt idx="149">
                  <c:v>3.46</c:v>
                </c:pt>
                <c:pt idx="150">
                  <c:v>3.46</c:v>
                </c:pt>
                <c:pt idx="151">
                  <c:v>3.47</c:v>
                </c:pt>
                <c:pt idx="152">
                  <c:v>3.47</c:v>
                </c:pt>
                <c:pt idx="153">
                  <c:v>3.48</c:v>
                </c:pt>
                <c:pt idx="154">
                  <c:v>3.48</c:v>
                </c:pt>
                <c:pt idx="155">
                  <c:v>3.48</c:v>
                </c:pt>
                <c:pt idx="156">
                  <c:v>3.47</c:v>
                </c:pt>
                <c:pt idx="157">
                  <c:v>3.48</c:v>
                </c:pt>
                <c:pt idx="158">
                  <c:v>3.49</c:v>
                </c:pt>
                <c:pt idx="159">
                  <c:v>3.49</c:v>
                </c:pt>
                <c:pt idx="160">
                  <c:v>3.5</c:v>
                </c:pt>
                <c:pt idx="161">
                  <c:v>3.49</c:v>
                </c:pt>
                <c:pt idx="162">
                  <c:v>3.49</c:v>
                </c:pt>
                <c:pt idx="163">
                  <c:v>3.5</c:v>
                </c:pt>
                <c:pt idx="164">
                  <c:v>3.5</c:v>
                </c:pt>
                <c:pt idx="165">
                  <c:v>3.5</c:v>
                </c:pt>
                <c:pt idx="166">
                  <c:v>3.5</c:v>
                </c:pt>
                <c:pt idx="167">
                  <c:v>3.5</c:v>
                </c:pt>
                <c:pt idx="168">
                  <c:v>3.51</c:v>
                </c:pt>
                <c:pt idx="169">
                  <c:v>3.51</c:v>
                </c:pt>
                <c:pt idx="170">
                  <c:v>3.51</c:v>
                </c:pt>
                <c:pt idx="171">
                  <c:v>3.51</c:v>
                </c:pt>
                <c:pt idx="172">
                  <c:v>3.51</c:v>
                </c:pt>
                <c:pt idx="173">
                  <c:v>3.52</c:v>
                </c:pt>
                <c:pt idx="174">
                  <c:v>3.52</c:v>
                </c:pt>
                <c:pt idx="175">
                  <c:v>3.52</c:v>
                </c:pt>
                <c:pt idx="176">
                  <c:v>3.52</c:v>
                </c:pt>
                <c:pt idx="177">
                  <c:v>3.52</c:v>
                </c:pt>
                <c:pt idx="178">
                  <c:v>3.52</c:v>
                </c:pt>
                <c:pt idx="179">
                  <c:v>3.53</c:v>
                </c:pt>
                <c:pt idx="180">
                  <c:v>3.53</c:v>
                </c:pt>
                <c:pt idx="181">
                  <c:v>3.53</c:v>
                </c:pt>
                <c:pt idx="182">
                  <c:v>3.53</c:v>
                </c:pt>
                <c:pt idx="183">
                  <c:v>3.54</c:v>
                </c:pt>
                <c:pt idx="184">
                  <c:v>3.54</c:v>
                </c:pt>
                <c:pt idx="185">
                  <c:v>3.54</c:v>
                </c:pt>
                <c:pt idx="186">
                  <c:v>3.54</c:v>
                </c:pt>
                <c:pt idx="187">
                  <c:v>3.54</c:v>
                </c:pt>
                <c:pt idx="188">
                  <c:v>3.54</c:v>
                </c:pt>
                <c:pt idx="189">
                  <c:v>3.55</c:v>
                </c:pt>
                <c:pt idx="190">
                  <c:v>3.55</c:v>
                </c:pt>
                <c:pt idx="191">
                  <c:v>3.55</c:v>
                </c:pt>
                <c:pt idx="192">
                  <c:v>3.55</c:v>
                </c:pt>
                <c:pt idx="193">
                  <c:v>3.55</c:v>
                </c:pt>
                <c:pt idx="194">
                  <c:v>3.56</c:v>
                </c:pt>
                <c:pt idx="195">
                  <c:v>3.56</c:v>
                </c:pt>
                <c:pt idx="196">
                  <c:v>3.56</c:v>
                </c:pt>
                <c:pt idx="197">
                  <c:v>3.56</c:v>
                </c:pt>
                <c:pt idx="198">
                  <c:v>3.56</c:v>
                </c:pt>
                <c:pt idx="199">
                  <c:v>3.57</c:v>
                </c:pt>
                <c:pt idx="200">
                  <c:v>3.57</c:v>
                </c:pt>
                <c:pt idx="201">
                  <c:v>3.57</c:v>
                </c:pt>
                <c:pt idx="202">
                  <c:v>3.58</c:v>
                </c:pt>
                <c:pt idx="203">
                  <c:v>3.57</c:v>
                </c:pt>
                <c:pt idx="204">
                  <c:v>3.57</c:v>
                </c:pt>
                <c:pt idx="205">
                  <c:v>3.59</c:v>
                </c:pt>
                <c:pt idx="206">
                  <c:v>3.58</c:v>
                </c:pt>
                <c:pt idx="207">
                  <c:v>3.58</c:v>
                </c:pt>
                <c:pt idx="208">
                  <c:v>3.58</c:v>
                </c:pt>
                <c:pt idx="209">
                  <c:v>3.59</c:v>
                </c:pt>
                <c:pt idx="210">
                  <c:v>3.59</c:v>
                </c:pt>
                <c:pt idx="211">
                  <c:v>3.59</c:v>
                </c:pt>
                <c:pt idx="212">
                  <c:v>3.59</c:v>
                </c:pt>
                <c:pt idx="213">
                  <c:v>3.6</c:v>
                </c:pt>
                <c:pt idx="214">
                  <c:v>3.6</c:v>
                </c:pt>
                <c:pt idx="215">
                  <c:v>3.6</c:v>
                </c:pt>
                <c:pt idx="216">
                  <c:v>3.6</c:v>
                </c:pt>
                <c:pt idx="217">
                  <c:v>3.6</c:v>
                </c:pt>
                <c:pt idx="218">
                  <c:v>3.61</c:v>
                </c:pt>
                <c:pt idx="219">
                  <c:v>3.61</c:v>
                </c:pt>
                <c:pt idx="220">
                  <c:v>3.61</c:v>
                </c:pt>
                <c:pt idx="221">
                  <c:v>3.62</c:v>
                </c:pt>
                <c:pt idx="222">
                  <c:v>3.61</c:v>
                </c:pt>
                <c:pt idx="223">
                  <c:v>3.62</c:v>
                </c:pt>
                <c:pt idx="224">
                  <c:v>3.62</c:v>
                </c:pt>
                <c:pt idx="225">
                  <c:v>3.62</c:v>
                </c:pt>
                <c:pt idx="226">
                  <c:v>3.62</c:v>
                </c:pt>
                <c:pt idx="227">
                  <c:v>3.62</c:v>
                </c:pt>
                <c:pt idx="228">
                  <c:v>3.62</c:v>
                </c:pt>
                <c:pt idx="229">
                  <c:v>3.62</c:v>
                </c:pt>
                <c:pt idx="230">
                  <c:v>3.63</c:v>
                </c:pt>
                <c:pt idx="231">
                  <c:v>3.63</c:v>
                </c:pt>
                <c:pt idx="232">
                  <c:v>3.62</c:v>
                </c:pt>
                <c:pt idx="233">
                  <c:v>3.63</c:v>
                </c:pt>
                <c:pt idx="234">
                  <c:v>3.63</c:v>
                </c:pt>
                <c:pt idx="235">
                  <c:v>3.64</c:v>
                </c:pt>
                <c:pt idx="236">
                  <c:v>3.63</c:v>
                </c:pt>
                <c:pt idx="237">
                  <c:v>3.63</c:v>
                </c:pt>
                <c:pt idx="238">
                  <c:v>3.64</c:v>
                </c:pt>
                <c:pt idx="239">
                  <c:v>3.65</c:v>
                </c:pt>
                <c:pt idx="240">
                  <c:v>3.65</c:v>
                </c:pt>
                <c:pt idx="241">
                  <c:v>3.64</c:v>
                </c:pt>
                <c:pt idx="242">
                  <c:v>3.64</c:v>
                </c:pt>
                <c:pt idx="243">
                  <c:v>3.65</c:v>
                </c:pt>
                <c:pt idx="244">
                  <c:v>3.65</c:v>
                </c:pt>
                <c:pt idx="245">
                  <c:v>3.65</c:v>
                </c:pt>
                <c:pt idx="246">
                  <c:v>3.66</c:v>
                </c:pt>
                <c:pt idx="247">
                  <c:v>3.65</c:v>
                </c:pt>
                <c:pt idx="248">
                  <c:v>3.66</c:v>
                </c:pt>
                <c:pt idx="249">
                  <c:v>3.66</c:v>
                </c:pt>
                <c:pt idx="250">
                  <c:v>3.66</c:v>
                </c:pt>
                <c:pt idx="251">
                  <c:v>3.66</c:v>
                </c:pt>
                <c:pt idx="252">
                  <c:v>3.66</c:v>
                </c:pt>
                <c:pt idx="253">
                  <c:v>3.66</c:v>
                </c:pt>
                <c:pt idx="254">
                  <c:v>3.67</c:v>
                </c:pt>
                <c:pt idx="255">
                  <c:v>3.67</c:v>
                </c:pt>
                <c:pt idx="256">
                  <c:v>3.67</c:v>
                </c:pt>
                <c:pt idx="257">
                  <c:v>3.67</c:v>
                </c:pt>
                <c:pt idx="258">
                  <c:v>3.67</c:v>
                </c:pt>
                <c:pt idx="259">
                  <c:v>3.67</c:v>
                </c:pt>
                <c:pt idx="260">
                  <c:v>3.68</c:v>
                </c:pt>
                <c:pt idx="261">
                  <c:v>3.68</c:v>
                </c:pt>
                <c:pt idx="262">
                  <c:v>3.68</c:v>
                </c:pt>
                <c:pt idx="263">
                  <c:v>3.68</c:v>
                </c:pt>
                <c:pt idx="264">
                  <c:v>3.69</c:v>
                </c:pt>
                <c:pt idx="265">
                  <c:v>3.69</c:v>
                </c:pt>
                <c:pt idx="266">
                  <c:v>3.69</c:v>
                </c:pt>
                <c:pt idx="267">
                  <c:v>3.69</c:v>
                </c:pt>
                <c:pt idx="268">
                  <c:v>3.69</c:v>
                </c:pt>
                <c:pt idx="269">
                  <c:v>3.7</c:v>
                </c:pt>
                <c:pt idx="270">
                  <c:v>3.69</c:v>
                </c:pt>
                <c:pt idx="271">
                  <c:v>3.69</c:v>
                </c:pt>
                <c:pt idx="272">
                  <c:v>3.7</c:v>
                </c:pt>
                <c:pt idx="273">
                  <c:v>3.7</c:v>
                </c:pt>
                <c:pt idx="274">
                  <c:v>3.71</c:v>
                </c:pt>
                <c:pt idx="275">
                  <c:v>3.71</c:v>
                </c:pt>
                <c:pt idx="276">
                  <c:v>3.71</c:v>
                </c:pt>
                <c:pt idx="277">
                  <c:v>3.71</c:v>
                </c:pt>
                <c:pt idx="278">
                  <c:v>3.71</c:v>
                </c:pt>
                <c:pt idx="279">
                  <c:v>3.72</c:v>
                </c:pt>
                <c:pt idx="280">
                  <c:v>3.71</c:v>
                </c:pt>
                <c:pt idx="281">
                  <c:v>3.72</c:v>
                </c:pt>
                <c:pt idx="282">
                  <c:v>3.72</c:v>
                </c:pt>
                <c:pt idx="283">
                  <c:v>3.72</c:v>
                </c:pt>
                <c:pt idx="284">
                  <c:v>3.72</c:v>
                </c:pt>
                <c:pt idx="285">
                  <c:v>3.72</c:v>
                </c:pt>
                <c:pt idx="286">
                  <c:v>3.72</c:v>
                </c:pt>
                <c:pt idx="287">
                  <c:v>3.73</c:v>
                </c:pt>
                <c:pt idx="288">
                  <c:v>3.73</c:v>
                </c:pt>
                <c:pt idx="289">
                  <c:v>3.72</c:v>
                </c:pt>
                <c:pt idx="290">
                  <c:v>3.73</c:v>
                </c:pt>
                <c:pt idx="291">
                  <c:v>3.72</c:v>
                </c:pt>
                <c:pt idx="292">
                  <c:v>3.73</c:v>
                </c:pt>
                <c:pt idx="293">
                  <c:v>3.73</c:v>
                </c:pt>
                <c:pt idx="294">
                  <c:v>3.73</c:v>
                </c:pt>
                <c:pt idx="295">
                  <c:v>3.73</c:v>
                </c:pt>
                <c:pt idx="296">
                  <c:v>3.74</c:v>
                </c:pt>
                <c:pt idx="297">
                  <c:v>3.73</c:v>
                </c:pt>
                <c:pt idx="298">
                  <c:v>3.73</c:v>
                </c:pt>
                <c:pt idx="299">
                  <c:v>3.74</c:v>
                </c:pt>
                <c:pt idx="300">
                  <c:v>3.75</c:v>
                </c:pt>
                <c:pt idx="301">
                  <c:v>3.75</c:v>
                </c:pt>
                <c:pt idx="302">
                  <c:v>3.74</c:v>
                </c:pt>
                <c:pt idx="303">
                  <c:v>3.75</c:v>
                </c:pt>
                <c:pt idx="304">
                  <c:v>3.75</c:v>
                </c:pt>
                <c:pt idx="305">
                  <c:v>3.76</c:v>
                </c:pt>
                <c:pt idx="306">
                  <c:v>3.75</c:v>
                </c:pt>
                <c:pt idx="307">
                  <c:v>3.75</c:v>
                </c:pt>
                <c:pt idx="308">
                  <c:v>3.76</c:v>
                </c:pt>
                <c:pt idx="309">
                  <c:v>3.76</c:v>
                </c:pt>
                <c:pt idx="310">
                  <c:v>3.76</c:v>
                </c:pt>
                <c:pt idx="311">
                  <c:v>3.76</c:v>
                </c:pt>
                <c:pt idx="312">
                  <c:v>3.77</c:v>
                </c:pt>
                <c:pt idx="313">
                  <c:v>3.77</c:v>
                </c:pt>
                <c:pt idx="314">
                  <c:v>3.77</c:v>
                </c:pt>
                <c:pt idx="315">
                  <c:v>3.77</c:v>
                </c:pt>
                <c:pt idx="316">
                  <c:v>3.77</c:v>
                </c:pt>
                <c:pt idx="317">
                  <c:v>3.78</c:v>
                </c:pt>
                <c:pt idx="318">
                  <c:v>3.77</c:v>
                </c:pt>
                <c:pt idx="319">
                  <c:v>3.78</c:v>
                </c:pt>
                <c:pt idx="320">
                  <c:v>3.78</c:v>
                </c:pt>
                <c:pt idx="321">
                  <c:v>3.78</c:v>
                </c:pt>
                <c:pt idx="322">
                  <c:v>3.78</c:v>
                </c:pt>
                <c:pt idx="323">
                  <c:v>3.78</c:v>
                </c:pt>
                <c:pt idx="324">
                  <c:v>3.79</c:v>
                </c:pt>
                <c:pt idx="325">
                  <c:v>3.78</c:v>
                </c:pt>
                <c:pt idx="326">
                  <c:v>3.79</c:v>
                </c:pt>
                <c:pt idx="327">
                  <c:v>3.79</c:v>
                </c:pt>
                <c:pt idx="328">
                  <c:v>3.78</c:v>
                </c:pt>
                <c:pt idx="329">
                  <c:v>3.79</c:v>
                </c:pt>
                <c:pt idx="330">
                  <c:v>3.79</c:v>
                </c:pt>
                <c:pt idx="331">
                  <c:v>3.8</c:v>
                </c:pt>
                <c:pt idx="332">
                  <c:v>3.8</c:v>
                </c:pt>
                <c:pt idx="333">
                  <c:v>3.8</c:v>
                </c:pt>
                <c:pt idx="334">
                  <c:v>3.81</c:v>
                </c:pt>
                <c:pt idx="335">
                  <c:v>3.8</c:v>
                </c:pt>
                <c:pt idx="336">
                  <c:v>3.8</c:v>
                </c:pt>
                <c:pt idx="337">
                  <c:v>3.81</c:v>
                </c:pt>
                <c:pt idx="338">
                  <c:v>3.81</c:v>
                </c:pt>
                <c:pt idx="339">
                  <c:v>3.81</c:v>
                </c:pt>
                <c:pt idx="340">
                  <c:v>3.81</c:v>
                </c:pt>
                <c:pt idx="341">
                  <c:v>3.81</c:v>
                </c:pt>
                <c:pt idx="342">
                  <c:v>3.82</c:v>
                </c:pt>
                <c:pt idx="343">
                  <c:v>3.82</c:v>
                </c:pt>
                <c:pt idx="344">
                  <c:v>3.83</c:v>
                </c:pt>
                <c:pt idx="345">
                  <c:v>3.83</c:v>
                </c:pt>
                <c:pt idx="346">
                  <c:v>3.82</c:v>
                </c:pt>
                <c:pt idx="347">
                  <c:v>3.82</c:v>
                </c:pt>
                <c:pt idx="348">
                  <c:v>3.83</c:v>
                </c:pt>
                <c:pt idx="349">
                  <c:v>3.83</c:v>
                </c:pt>
                <c:pt idx="350">
                  <c:v>3.83</c:v>
                </c:pt>
                <c:pt idx="351">
                  <c:v>3.83</c:v>
                </c:pt>
                <c:pt idx="352">
                  <c:v>3.83</c:v>
                </c:pt>
                <c:pt idx="353">
                  <c:v>3.83</c:v>
                </c:pt>
                <c:pt idx="354">
                  <c:v>3.83</c:v>
                </c:pt>
                <c:pt idx="355">
                  <c:v>3.83</c:v>
                </c:pt>
                <c:pt idx="356">
                  <c:v>3.84</c:v>
                </c:pt>
                <c:pt idx="357">
                  <c:v>3.84</c:v>
                </c:pt>
                <c:pt idx="358">
                  <c:v>3.85</c:v>
                </c:pt>
                <c:pt idx="359">
                  <c:v>3.84</c:v>
                </c:pt>
                <c:pt idx="360">
                  <c:v>3.85</c:v>
                </c:pt>
                <c:pt idx="361">
                  <c:v>3.85</c:v>
                </c:pt>
                <c:pt idx="362">
                  <c:v>3.85</c:v>
                </c:pt>
                <c:pt idx="363">
                  <c:v>3.85</c:v>
                </c:pt>
                <c:pt idx="364">
                  <c:v>3.85</c:v>
                </c:pt>
                <c:pt idx="365">
                  <c:v>3.86</c:v>
                </c:pt>
                <c:pt idx="366">
                  <c:v>3.86</c:v>
                </c:pt>
                <c:pt idx="367">
                  <c:v>3.86</c:v>
                </c:pt>
                <c:pt idx="368">
                  <c:v>3.86</c:v>
                </c:pt>
                <c:pt idx="369">
                  <c:v>3.86</c:v>
                </c:pt>
                <c:pt idx="370">
                  <c:v>3.85</c:v>
                </c:pt>
                <c:pt idx="371">
                  <c:v>3.86</c:v>
                </c:pt>
                <c:pt idx="372">
                  <c:v>3.86</c:v>
                </c:pt>
                <c:pt idx="373">
                  <c:v>3.87</c:v>
                </c:pt>
                <c:pt idx="374">
                  <c:v>3.88</c:v>
                </c:pt>
                <c:pt idx="375">
                  <c:v>3.87</c:v>
                </c:pt>
                <c:pt idx="376">
                  <c:v>3.87</c:v>
                </c:pt>
                <c:pt idx="377">
                  <c:v>3.87</c:v>
                </c:pt>
                <c:pt idx="378">
                  <c:v>3.87</c:v>
                </c:pt>
                <c:pt idx="379">
                  <c:v>3.87</c:v>
                </c:pt>
                <c:pt idx="380">
                  <c:v>3.88</c:v>
                </c:pt>
                <c:pt idx="381">
                  <c:v>3.89</c:v>
                </c:pt>
                <c:pt idx="382">
                  <c:v>3.88</c:v>
                </c:pt>
                <c:pt idx="383">
                  <c:v>3.88</c:v>
                </c:pt>
                <c:pt idx="384">
                  <c:v>3.89</c:v>
                </c:pt>
                <c:pt idx="385">
                  <c:v>3.89</c:v>
                </c:pt>
                <c:pt idx="386">
                  <c:v>3.89</c:v>
                </c:pt>
                <c:pt idx="387">
                  <c:v>3.89</c:v>
                </c:pt>
                <c:pt idx="388">
                  <c:v>3.89</c:v>
                </c:pt>
                <c:pt idx="389">
                  <c:v>3.89</c:v>
                </c:pt>
                <c:pt idx="390">
                  <c:v>3.89</c:v>
                </c:pt>
                <c:pt idx="391">
                  <c:v>3.89</c:v>
                </c:pt>
                <c:pt idx="392">
                  <c:v>3.89</c:v>
                </c:pt>
                <c:pt idx="393">
                  <c:v>3.89</c:v>
                </c:pt>
                <c:pt idx="394">
                  <c:v>3.91</c:v>
                </c:pt>
                <c:pt idx="395">
                  <c:v>3.91</c:v>
                </c:pt>
                <c:pt idx="396">
                  <c:v>3.91</c:v>
                </c:pt>
                <c:pt idx="397">
                  <c:v>3.91</c:v>
                </c:pt>
                <c:pt idx="398">
                  <c:v>3.91</c:v>
                </c:pt>
                <c:pt idx="399">
                  <c:v>3.92</c:v>
                </c:pt>
                <c:pt idx="400">
                  <c:v>3.92</c:v>
                </c:pt>
                <c:pt idx="401">
                  <c:v>3.92</c:v>
                </c:pt>
                <c:pt idx="402">
                  <c:v>3.91</c:v>
                </c:pt>
                <c:pt idx="403">
                  <c:v>3.93</c:v>
                </c:pt>
                <c:pt idx="404">
                  <c:v>3.92</c:v>
                </c:pt>
                <c:pt idx="405">
                  <c:v>3.92</c:v>
                </c:pt>
                <c:pt idx="406">
                  <c:v>3.92</c:v>
                </c:pt>
                <c:pt idx="407">
                  <c:v>3.92</c:v>
                </c:pt>
                <c:pt idx="408">
                  <c:v>3.93</c:v>
                </c:pt>
                <c:pt idx="409">
                  <c:v>3.93</c:v>
                </c:pt>
                <c:pt idx="410">
                  <c:v>3.92</c:v>
                </c:pt>
                <c:pt idx="411">
                  <c:v>3.94</c:v>
                </c:pt>
                <c:pt idx="412">
                  <c:v>3.94</c:v>
                </c:pt>
                <c:pt idx="413">
                  <c:v>3.93</c:v>
                </c:pt>
                <c:pt idx="414">
                  <c:v>3.94</c:v>
                </c:pt>
                <c:pt idx="415">
                  <c:v>3.94</c:v>
                </c:pt>
                <c:pt idx="416">
                  <c:v>3.94</c:v>
                </c:pt>
                <c:pt idx="417">
                  <c:v>3.94</c:v>
                </c:pt>
                <c:pt idx="418">
                  <c:v>3.94</c:v>
                </c:pt>
                <c:pt idx="419">
                  <c:v>3.94</c:v>
                </c:pt>
                <c:pt idx="420">
                  <c:v>3.94</c:v>
                </c:pt>
                <c:pt idx="421">
                  <c:v>3.95</c:v>
                </c:pt>
                <c:pt idx="422">
                  <c:v>3.95</c:v>
                </c:pt>
                <c:pt idx="423">
                  <c:v>3.95</c:v>
                </c:pt>
                <c:pt idx="424">
                  <c:v>3.95</c:v>
                </c:pt>
                <c:pt idx="425">
                  <c:v>3.95</c:v>
                </c:pt>
                <c:pt idx="426">
                  <c:v>3.95</c:v>
                </c:pt>
                <c:pt idx="427">
                  <c:v>3.96</c:v>
                </c:pt>
                <c:pt idx="428">
                  <c:v>3.96</c:v>
                </c:pt>
                <c:pt idx="429">
                  <c:v>3.96</c:v>
                </c:pt>
                <c:pt idx="430">
                  <c:v>3.96</c:v>
                </c:pt>
                <c:pt idx="431">
                  <c:v>3.97</c:v>
                </c:pt>
                <c:pt idx="432">
                  <c:v>3.97</c:v>
                </c:pt>
                <c:pt idx="433">
                  <c:v>3.97</c:v>
                </c:pt>
                <c:pt idx="434">
                  <c:v>3.97</c:v>
                </c:pt>
                <c:pt idx="435">
                  <c:v>3.97</c:v>
                </c:pt>
                <c:pt idx="436">
                  <c:v>3.97</c:v>
                </c:pt>
                <c:pt idx="437">
                  <c:v>3.98</c:v>
                </c:pt>
                <c:pt idx="438">
                  <c:v>3.98</c:v>
                </c:pt>
                <c:pt idx="439">
                  <c:v>3.98</c:v>
                </c:pt>
                <c:pt idx="440">
                  <c:v>3.98</c:v>
                </c:pt>
                <c:pt idx="441">
                  <c:v>3.98</c:v>
                </c:pt>
                <c:pt idx="442">
                  <c:v>3.98</c:v>
                </c:pt>
                <c:pt idx="443">
                  <c:v>3.98</c:v>
                </c:pt>
                <c:pt idx="444">
                  <c:v>3.99</c:v>
                </c:pt>
                <c:pt idx="445">
                  <c:v>3.98</c:v>
                </c:pt>
                <c:pt idx="446">
                  <c:v>3.98</c:v>
                </c:pt>
                <c:pt idx="447">
                  <c:v>3.99</c:v>
                </c:pt>
                <c:pt idx="448">
                  <c:v>3.99</c:v>
                </c:pt>
                <c:pt idx="449">
                  <c:v>3.99</c:v>
                </c:pt>
                <c:pt idx="450">
                  <c:v>3.99</c:v>
                </c:pt>
                <c:pt idx="451">
                  <c:v>3.99</c:v>
                </c:pt>
                <c:pt idx="452">
                  <c:v>4</c:v>
                </c:pt>
                <c:pt idx="453">
                  <c:v>4.01</c:v>
                </c:pt>
                <c:pt idx="454">
                  <c:v>4.01</c:v>
                </c:pt>
                <c:pt idx="455">
                  <c:v>4.01</c:v>
                </c:pt>
                <c:pt idx="456">
                  <c:v>4.01</c:v>
                </c:pt>
                <c:pt idx="457">
                  <c:v>4</c:v>
                </c:pt>
                <c:pt idx="458">
                  <c:v>4.01</c:v>
                </c:pt>
                <c:pt idx="459">
                  <c:v>4.01</c:v>
                </c:pt>
                <c:pt idx="460">
                  <c:v>4.01</c:v>
                </c:pt>
                <c:pt idx="461">
                  <c:v>4.0199999999999996</c:v>
                </c:pt>
                <c:pt idx="462">
                  <c:v>4.0199999999999996</c:v>
                </c:pt>
                <c:pt idx="463">
                  <c:v>4.01</c:v>
                </c:pt>
                <c:pt idx="464">
                  <c:v>4.0199999999999996</c:v>
                </c:pt>
                <c:pt idx="465">
                  <c:v>4.0199999999999996</c:v>
                </c:pt>
                <c:pt idx="466">
                  <c:v>4.0199999999999996</c:v>
                </c:pt>
                <c:pt idx="467">
                  <c:v>4.03</c:v>
                </c:pt>
                <c:pt idx="468">
                  <c:v>4.03</c:v>
                </c:pt>
                <c:pt idx="469">
                  <c:v>4.03</c:v>
                </c:pt>
                <c:pt idx="470">
                  <c:v>4.0199999999999996</c:v>
                </c:pt>
                <c:pt idx="471">
                  <c:v>4.04</c:v>
                </c:pt>
                <c:pt idx="472">
                  <c:v>4.03</c:v>
                </c:pt>
                <c:pt idx="473">
                  <c:v>4.04</c:v>
                </c:pt>
                <c:pt idx="474">
                  <c:v>4.04</c:v>
                </c:pt>
                <c:pt idx="475">
                  <c:v>4.04</c:v>
                </c:pt>
                <c:pt idx="476">
                  <c:v>4.04</c:v>
                </c:pt>
                <c:pt idx="477">
                  <c:v>4.04</c:v>
                </c:pt>
                <c:pt idx="478">
                  <c:v>4.04</c:v>
                </c:pt>
                <c:pt idx="479">
                  <c:v>4.04</c:v>
                </c:pt>
                <c:pt idx="480">
                  <c:v>4.04</c:v>
                </c:pt>
                <c:pt idx="481">
                  <c:v>4.04</c:v>
                </c:pt>
                <c:pt idx="482">
                  <c:v>4.05</c:v>
                </c:pt>
                <c:pt idx="483">
                  <c:v>4.05</c:v>
                </c:pt>
                <c:pt idx="484">
                  <c:v>4.05</c:v>
                </c:pt>
                <c:pt idx="485">
                  <c:v>4.05</c:v>
                </c:pt>
                <c:pt idx="486">
                  <c:v>4.0599999999999996</c:v>
                </c:pt>
                <c:pt idx="487">
                  <c:v>4.05</c:v>
                </c:pt>
                <c:pt idx="488">
                  <c:v>4.0599999999999996</c:v>
                </c:pt>
                <c:pt idx="489">
                  <c:v>4.0599999999999996</c:v>
                </c:pt>
                <c:pt idx="490">
                  <c:v>4.05</c:v>
                </c:pt>
                <c:pt idx="491">
                  <c:v>4.0599999999999996</c:v>
                </c:pt>
                <c:pt idx="492">
                  <c:v>4.0599999999999996</c:v>
                </c:pt>
                <c:pt idx="493">
                  <c:v>4.07</c:v>
                </c:pt>
                <c:pt idx="494">
                  <c:v>4.0599999999999996</c:v>
                </c:pt>
                <c:pt idx="495">
                  <c:v>4.0599999999999996</c:v>
                </c:pt>
                <c:pt idx="496">
                  <c:v>4.07</c:v>
                </c:pt>
                <c:pt idx="497">
                  <c:v>4.07</c:v>
                </c:pt>
                <c:pt idx="498">
                  <c:v>4.07</c:v>
                </c:pt>
                <c:pt idx="499">
                  <c:v>4.08</c:v>
                </c:pt>
                <c:pt idx="500">
                  <c:v>4.07</c:v>
                </c:pt>
                <c:pt idx="501">
                  <c:v>4.08</c:v>
                </c:pt>
                <c:pt idx="502">
                  <c:v>4.08</c:v>
                </c:pt>
                <c:pt idx="503">
                  <c:v>4.09</c:v>
                </c:pt>
                <c:pt idx="504">
                  <c:v>4.08</c:v>
                </c:pt>
                <c:pt idx="505">
                  <c:v>4.08</c:v>
                </c:pt>
                <c:pt idx="506">
                  <c:v>4.09</c:v>
                </c:pt>
                <c:pt idx="507">
                  <c:v>4.09</c:v>
                </c:pt>
                <c:pt idx="508">
                  <c:v>4.09</c:v>
                </c:pt>
                <c:pt idx="509">
                  <c:v>4.09</c:v>
                </c:pt>
                <c:pt idx="510">
                  <c:v>4.09</c:v>
                </c:pt>
                <c:pt idx="511">
                  <c:v>4.09</c:v>
                </c:pt>
                <c:pt idx="512">
                  <c:v>4.0999999999999996</c:v>
                </c:pt>
                <c:pt idx="513">
                  <c:v>4.0999999999999996</c:v>
                </c:pt>
                <c:pt idx="514">
                  <c:v>4.0999999999999996</c:v>
                </c:pt>
                <c:pt idx="515">
                  <c:v>4.1100000000000003</c:v>
                </c:pt>
                <c:pt idx="516">
                  <c:v>4.1100000000000003</c:v>
                </c:pt>
                <c:pt idx="517">
                  <c:v>4.0999999999999996</c:v>
                </c:pt>
                <c:pt idx="518">
                  <c:v>4.1100000000000003</c:v>
                </c:pt>
                <c:pt idx="519">
                  <c:v>4.1100000000000003</c:v>
                </c:pt>
                <c:pt idx="520">
                  <c:v>4.1100000000000003</c:v>
                </c:pt>
                <c:pt idx="521">
                  <c:v>4.1100000000000003</c:v>
                </c:pt>
                <c:pt idx="522">
                  <c:v>4.1100000000000003</c:v>
                </c:pt>
                <c:pt idx="523">
                  <c:v>4.12</c:v>
                </c:pt>
                <c:pt idx="524">
                  <c:v>4.12</c:v>
                </c:pt>
                <c:pt idx="525">
                  <c:v>4.12</c:v>
                </c:pt>
                <c:pt idx="526">
                  <c:v>4.12</c:v>
                </c:pt>
                <c:pt idx="527">
                  <c:v>4.13</c:v>
                </c:pt>
                <c:pt idx="528">
                  <c:v>4.12</c:v>
                </c:pt>
                <c:pt idx="529">
                  <c:v>4.12</c:v>
                </c:pt>
                <c:pt idx="530">
                  <c:v>4.13</c:v>
                </c:pt>
                <c:pt idx="531">
                  <c:v>4.13</c:v>
                </c:pt>
                <c:pt idx="532">
                  <c:v>4.13</c:v>
                </c:pt>
                <c:pt idx="533">
                  <c:v>4.13</c:v>
                </c:pt>
                <c:pt idx="534">
                  <c:v>4.1399999999999997</c:v>
                </c:pt>
                <c:pt idx="535">
                  <c:v>4.1399999999999997</c:v>
                </c:pt>
                <c:pt idx="536">
                  <c:v>4.1399999999999997</c:v>
                </c:pt>
                <c:pt idx="537">
                  <c:v>4.1399999999999997</c:v>
                </c:pt>
                <c:pt idx="538">
                  <c:v>4.1399999999999997</c:v>
                </c:pt>
                <c:pt idx="539">
                  <c:v>4.1399999999999997</c:v>
                </c:pt>
                <c:pt idx="540">
                  <c:v>4.1399999999999997</c:v>
                </c:pt>
                <c:pt idx="541">
                  <c:v>4.1500000000000004</c:v>
                </c:pt>
                <c:pt idx="542">
                  <c:v>4.1500000000000004</c:v>
                </c:pt>
                <c:pt idx="543">
                  <c:v>4.1500000000000004</c:v>
                </c:pt>
                <c:pt idx="544">
                  <c:v>4.1500000000000004</c:v>
                </c:pt>
                <c:pt idx="545">
                  <c:v>4.1500000000000004</c:v>
                </c:pt>
                <c:pt idx="546">
                  <c:v>4.1500000000000004</c:v>
                </c:pt>
                <c:pt idx="547">
                  <c:v>4.16</c:v>
                </c:pt>
                <c:pt idx="548">
                  <c:v>4.1500000000000004</c:v>
                </c:pt>
                <c:pt idx="549">
                  <c:v>4.1500000000000004</c:v>
                </c:pt>
                <c:pt idx="550">
                  <c:v>4.16</c:v>
                </c:pt>
                <c:pt idx="551">
                  <c:v>4.16</c:v>
                </c:pt>
                <c:pt idx="552">
                  <c:v>4.16</c:v>
                </c:pt>
                <c:pt idx="553">
                  <c:v>4.16</c:v>
                </c:pt>
                <c:pt idx="554">
                  <c:v>4.17</c:v>
                </c:pt>
                <c:pt idx="555">
                  <c:v>4.16</c:v>
                </c:pt>
                <c:pt idx="556">
                  <c:v>4.17</c:v>
                </c:pt>
                <c:pt idx="557">
                  <c:v>4.17</c:v>
                </c:pt>
                <c:pt idx="558">
                  <c:v>4.17</c:v>
                </c:pt>
                <c:pt idx="559">
                  <c:v>4.17</c:v>
                </c:pt>
                <c:pt idx="560">
                  <c:v>4.18</c:v>
                </c:pt>
                <c:pt idx="561">
                  <c:v>4.18</c:v>
                </c:pt>
                <c:pt idx="562">
                  <c:v>4.18</c:v>
                </c:pt>
                <c:pt idx="563">
                  <c:v>4.18</c:v>
                </c:pt>
                <c:pt idx="564">
                  <c:v>4.18</c:v>
                </c:pt>
                <c:pt idx="565">
                  <c:v>4.18</c:v>
                </c:pt>
                <c:pt idx="566">
                  <c:v>4.18</c:v>
                </c:pt>
                <c:pt idx="567">
                  <c:v>4.1900000000000004</c:v>
                </c:pt>
                <c:pt idx="568">
                  <c:v>4.1900000000000004</c:v>
                </c:pt>
                <c:pt idx="569">
                  <c:v>4.1900000000000004</c:v>
                </c:pt>
                <c:pt idx="570">
                  <c:v>4.18</c:v>
                </c:pt>
                <c:pt idx="571">
                  <c:v>4.1900000000000004</c:v>
                </c:pt>
                <c:pt idx="572">
                  <c:v>4.1900000000000004</c:v>
                </c:pt>
                <c:pt idx="573">
                  <c:v>4.2</c:v>
                </c:pt>
                <c:pt idx="574">
                  <c:v>4.2</c:v>
                </c:pt>
                <c:pt idx="575">
                  <c:v>4.2</c:v>
                </c:pt>
                <c:pt idx="576">
                  <c:v>4.2</c:v>
                </c:pt>
                <c:pt idx="577">
                  <c:v>4.2</c:v>
                </c:pt>
                <c:pt idx="578">
                  <c:v>4.2</c:v>
                </c:pt>
                <c:pt idx="579">
                  <c:v>4.21</c:v>
                </c:pt>
                <c:pt idx="580">
                  <c:v>4.21</c:v>
                </c:pt>
                <c:pt idx="581">
                  <c:v>4.21</c:v>
                </c:pt>
                <c:pt idx="582">
                  <c:v>4.21</c:v>
                </c:pt>
                <c:pt idx="583">
                  <c:v>4.21</c:v>
                </c:pt>
                <c:pt idx="584">
                  <c:v>4.22</c:v>
                </c:pt>
                <c:pt idx="585">
                  <c:v>4.21</c:v>
                </c:pt>
                <c:pt idx="586">
                  <c:v>4.21</c:v>
                </c:pt>
                <c:pt idx="587">
                  <c:v>4.22</c:v>
                </c:pt>
                <c:pt idx="588">
                  <c:v>4.2300000000000004</c:v>
                </c:pt>
                <c:pt idx="589">
                  <c:v>4.22</c:v>
                </c:pt>
                <c:pt idx="590">
                  <c:v>4.2300000000000004</c:v>
                </c:pt>
                <c:pt idx="591">
                  <c:v>4.2300000000000004</c:v>
                </c:pt>
                <c:pt idx="592">
                  <c:v>4.2300000000000004</c:v>
                </c:pt>
                <c:pt idx="593">
                  <c:v>4.24</c:v>
                </c:pt>
                <c:pt idx="594">
                  <c:v>4.24</c:v>
                </c:pt>
                <c:pt idx="595">
                  <c:v>4.2300000000000004</c:v>
                </c:pt>
                <c:pt idx="596">
                  <c:v>4.24</c:v>
                </c:pt>
                <c:pt idx="597">
                  <c:v>4.25</c:v>
                </c:pt>
                <c:pt idx="598">
                  <c:v>4.25</c:v>
                </c:pt>
                <c:pt idx="599">
                  <c:v>4.24</c:v>
                </c:pt>
                <c:pt idx="600">
                  <c:v>4.25</c:v>
                </c:pt>
                <c:pt idx="601">
                  <c:v>4.25</c:v>
                </c:pt>
                <c:pt idx="602">
                  <c:v>4.26</c:v>
                </c:pt>
                <c:pt idx="603">
                  <c:v>4.25</c:v>
                </c:pt>
                <c:pt idx="604">
                  <c:v>4.25</c:v>
                </c:pt>
                <c:pt idx="605">
                  <c:v>4.25</c:v>
                </c:pt>
                <c:pt idx="606">
                  <c:v>4.25</c:v>
                </c:pt>
                <c:pt idx="607">
                  <c:v>4.26</c:v>
                </c:pt>
                <c:pt idx="608">
                  <c:v>4.26</c:v>
                </c:pt>
                <c:pt idx="609">
                  <c:v>4.26</c:v>
                </c:pt>
                <c:pt idx="610">
                  <c:v>4.26</c:v>
                </c:pt>
                <c:pt idx="611">
                  <c:v>4.26</c:v>
                </c:pt>
                <c:pt idx="612">
                  <c:v>4.2699999999999996</c:v>
                </c:pt>
                <c:pt idx="613">
                  <c:v>4.2699999999999996</c:v>
                </c:pt>
                <c:pt idx="614">
                  <c:v>4.2699999999999996</c:v>
                </c:pt>
                <c:pt idx="615">
                  <c:v>4.2699999999999996</c:v>
                </c:pt>
                <c:pt idx="616">
                  <c:v>4.2699999999999996</c:v>
                </c:pt>
                <c:pt idx="617">
                  <c:v>4.2699999999999996</c:v>
                </c:pt>
                <c:pt idx="618">
                  <c:v>4.28</c:v>
                </c:pt>
                <c:pt idx="619">
                  <c:v>4.2699999999999996</c:v>
                </c:pt>
                <c:pt idx="620">
                  <c:v>4.2699999999999996</c:v>
                </c:pt>
                <c:pt idx="621">
                  <c:v>4.28</c:v>
                </c:pt>
                <c:pt idx="622">
                  <c:v>4.28</c:v>
                </c:pt>
                <c:pt idx="623">
                  <c:v>4.28</c:v>
                </c:pt>
                <c:pt idx="624">
                  <c:v>4.28</c:v>
                </c:pt>
                <c:pt idx="625">
                  <c:v>4.28</c:v>
                </c:pt>
                <c:pt idx="626">
                  <c:v>4.29</c:v>
                </c:pt>
                <c:pt idx="627">
                  <c:v>4.3</c:v>
                </c:pt>
                <c:pt idx="628">
                  <c:v>4.28</c:v>
                </c:pt>
                <c:pt idx="629">
                  <c:v>4.3</c:v>
                </c:pt>
                <c:pt idx="630">
                  <c:v>4.29</c:v>
                </c:pt>
                <c:pt idx="631">
                  <c:v>4.29</c:v>
                </c:pt>
                <c:pt idx="632">
                  <c:v>4.3</c:v>
                </c:pt>
                <c:pt idx="633">
                  <c:v>4.3</c:v>
                </c:pt>
                <c:pt idx="634">
                  <c:v>4.3</c:v>
                </c:pt>
                <c:pt idx="635">
                  <c:v>4.3</c:v>
                </c:pt>
                <c:pt idx="636">
                  <c:v>4.3</c:v>
                </c:pt>
                <c:pt idx="637">
                  <c:v>4.3099999999999996</c:v>
                </c:pt>
                <c:pt idx="638">
                  <c:v>4.32</c:v>
                </c:pt>
                <c:pt idx="639">
                  <c:v>4.3099999999999996</c:v>
                </c:pt>
                <c:pt idx="640">
                  <c:v>4.32</c:v>
                </c:pt>
                <c:pt idx="641">
                  <c:v>4.32</c:v>
                </c:pt>
                <c:pt idx="642">
                  <c:v>4.32</c:v>
                </c:pt>
                <c:pt idx="643">
                  <c:v>4.32</c:v>
                </c:pt>
                <c:pt idx="644">
                  <c:v>4.32</c:v>
                </c:pt>
                <c:pt idx="645">
                  <c:v>4.33</c:v>
                </c:pt>
                <c:pt idx="646">
                  <c:v>4.32</c:v>
                </c:pt>
                <c:pt idx="647">
                  <c:v>4.33</c:v>
                </c:pt>
                <c:pt idx="648">
                  <c:v>4.33</c:v>
                </c:pt>
                <c:pt idx="649">
                  <c:v>4.33</c:v>
                </c:pt>
                <c:pt idx="650">
                  <c:v>4.34</c:v>
                </c:pt>
                <c:pt idx="651">
                  <c:v>4.33</c:v>
                </c:pt>
                <c:pt idx="652">
                  <c:v>4.34</c:v>
                </c:pt>
                <c:pt idx="653">
                  <c:v>4.34</c:v>
                </c:pt>
                <c:pt idx="654">
                  <c:v>4.3499999999999996</c:v>
                </c:pt>
                <c:pt idx="655">
                  <c:v>4.34</c:v>
                </c:pt>
                <c:pt idx="656">
                  <c:v>4.3499999999999996</c:v>
                </c:pt>
                <c:pt idx="657">
                  <c:v>4.3499999999999996</c:v>
                </c:pt>
                <c:pt idx="658">
                  <c:v>4.3600000000000003</c:v>
                </c:pt>
                <c:pt idx="659">
                  <c:v>4.3600000000000003</c:v>
                </c:pt>
                <c:pt idx="660">
                  <c:v>4.3600000000000003</c:v>
                </c:pt>
                <c:pt idx="661">
                  <c:v>4.3600000000000003</c:v>
                </c:pt>
                <c:pt idx="662">
                  <c:v>4.3600000000000003</c:v>
                </c:pt>
                <c:pt idx="663">
                  <c:v>4.3600000000000003</c:v>
                </c:pt>
                <c:pt idx="664">
                  <c:v>4.3600000000000003</c:v>
                </c:pt>
                <c:pt idx="665">
                  <c:v>4.3600000000000003</c:v>
                </c:pt>
                <c:pt idx="666">
                  <c:v>4.3600000000000003</c:v>
                </c:pt>
                <c:pt idx="667">
                  <c:v>4.37</c:v>
                </c:pt>
                <c:pt idx="668">
                  <c:v>4.3600000000000003</c:v>
                </c:pt>
                <c:pt idx="669">
                  <c:v>4.37</c:v>
                </c:pt>
                <c:pt idx="670">
                  <c:v>4.37</c:v>
                </c:pt>
                <c:pt idx="671">
                  <c:v>4.37</c:v>
                </c:pt>
                <c:pt idx="672">
                  <c:v>4.37</c:v>
                </c:pt>
                <c:pt idx="673">
                  <c:v>4.38</c:v>
                </c:pt>
                <c:pt idx="674">
                  <c:v>4.38</c:v>
                </c:pt>
                <c:pt idx="675">
                  <c:v>4.38</c:v>
                </c:pt>
                <c:pt idx="676">
                  <c:v>4.3899999999999997</c:v>
                </c:pt>
                <c:pt idx="677">
                  <c:v>4.3899999999999997</c:v>
                </c:pt>
                <c:pt idx="678">
                  <c:v>4.3899999999999997</c:v>
                </c:pt>
                <c:pt idx="679">
                  <c:v>4.3899999999999997</c:v>
                </c:pt>
                <c:pt idx="680">
                  <c:v>4.3899999999999997</c:v>
                </c:pt>
                <c:pt idx="681">
                  <c:v>4.3899999999999997</c:v>
                </c:pt>
                <c:pt idx="682">
                  <c:v>4.4000000000000004</c:v>
                </c:pt>
                <c:pt idx="683">
                  <c:v>4.4000000000000004</c:v>
                </c:pt>
                <c:pt idx="684">
                  <c:v>4.4000000000000004</c:v>
                </c:pt>
                <c:pt idx="685">
                  <c:v>4.4000000000000004</c:v>
                </c:pt>
                <c:pt idx="686">
                  <c:v>4.4000000000000004</c:v>
                </c:pt>
                <c:pt idx="687">
                  <c:v>4.4000000000000004</c:v>
                </c:pt>
                <c:pt idx="688">
                  <c:v>4.41</c:v>
                </c:pt>
                <c:pt idx="689">
                  <c:v>4.41</c:v>
                </c:pt>
                <c:pt idx="690">
                  <c:v>4.41</c:v>
                </c:pt>
                <c:pt idx="691">
                  <c:v>4.42</c:v>
                </c:pt>
                <c:pt idx="692">
                  <c:v>4.42</c:v>
                </c:pt>
                <c:pt idx="693">
                  <c:v>4.42</c:v>
                </c:pt>
                <c:pt idx="694">
                  <c:v>4.42</c:v>
                </c:pt>
                <c:pt idx="695">
                  <c:v>4.42</c:v>
                </c:pt>
                <c:pt idx="696">
                  <c:v>4.42</c:v>
                </c:pt>
                <c:pt idx="697">
                  <c:v>4.43</c:v>
                </c:pt>
                <c:pt idx="698">
                  <c:v>4.43</c:v>
                </c:pt>
                <c:pt idx="699">
                  <c:v>4.43</c:v>
                </c:pt>
                <c:pt idx="700">
                  <c:v>4.43</c:v>
                </c:pt>
                <c:pt idx="701">
                  <c:v>4.4400000000000004</c:v>
                </c:pt>
                <c:pt idx="702">
                  <c:v>4.4400000000000004</c:v>
                </c:pt>
                <c:pt idx="703">
                  <c:v>4.4400000000000004</c:v>
                </c:pt>
                <c:pt idx="704">
                  <c:v>4.4400000000000004</c:v>
                </c:pt>
                <c:pt idx="705">
                  <c:v>4.4400000000000004</c:v>
                </c:pt>
                <c:pt idx="706">
                  <c:v>4.4400000000000004</c:v>
                </c:pt>
                <c:pt idx="707">
                  <c:v>4.45</c:v>
                </c:pt>
                <c:pt idx="708">
                  <c:v>4.45</c:v>
                </c:pt>
                <c:pt idx="709">
                  <c:v>4.45</c:v>
                </c:pt>
                <c:pt idx="710">
                  <c:v>4.45</c:v>
                </c:pt>
                <c:pt idx="711">
                  <c:v>4.45</c:v>
                </c:pt>
                <c:pt idx="712">
                  <c:v>4.46</c:v>
                </c:pt>
                <c:pt idx="713">
                  <c:v>4.46</c:v>
                </c:pt>
                <c:pt idx="714">
                  <c:v>4.46</c:v>
                </c:pt>
                <c:pt idx="715">
                  <c:v>4.46</c:v>
                </c:pt>
                <c:pt idx="716">
                  <c:v>4.46</c:v>
                </c:pt>
                <c:pt idx="717">
                  <c:v>4.47</c:v>
                </c:pt>
                <c:pt idx="718">
                  <c:v>4.47</c:v>
                </c:pt>
                <c:pt idx="719">
                  <c:v>4.47</c:v>
                </c:pt>
                <c:pt idx="720">
                  <c:v>4.47</c:v>
                </c:pt>
                <c:pt idx="721">
                  <c:v>4.4800000000000004</c:v>
                </c:pt>
                <c:pt idx="722">
                  <c:v>4.47</c:v>
                </c:pt>
                <c:pt idx="723">
                  <c:v>4.4800000000000004</c:v>
                </c:pt>
                <c:pt idx="724">
                  <c:v>4.4800000000000004</c:v>
                </c:pt>
                <c:pt idx="725">
                  <c:v>4.4800000000000004</c:v>
                </c:pt>
                <c:pt idx="726">
                  <c:v>4.4800000000000004</c:v>
                </c:pt>
                <c:pt idx="727">
                  <c:v>4.4800000000000004</c:v>
                </c:pt>
                <c:pt idx="728">
                  <c:v>4.49</c:v>
                </c:pt>
                <c:pt idx="729">
                  <c:v>4.4800000000000004</c:v>
                </c:pt>
                <c:pt idx="730">
                  <c:v>4.49</c:v>
                </c:pt>
                <c:pt idx="731">
                  <c:v>4.49</c:v>
                </c:pt>
                <c:pt idx="732">
                  <c:v>4.4800000000000004</c:v>
                </c:pt>
                <c:pt idx="733">
                  <c:v>4.49</c:v>
                </c:pt>
                <c:pt idx="734">
                  <c:v>4.49</c:v>
                </c:pt>
                <c:pt idx="735">
                  <c:v>4.5</c:v>
                </c:pt>
                <c:pt idx="736">
                  <c:v>4.51</c:v>
                </c:pt>
                <c:pt idx="737">
                  <c:v>4.49</c:v>
                </c:pt>
                <c:pt idx="738">
                  <c:v>4.51</c:v>
                </c:pt>
                <c:pt idx="739">
                  <c:v>4.51</c:v>
                </c:pt>
                <c:pt idx="740">
                  <c:v>4.5</c:v>
                </c:pt>
                <c:pt idx="741">
                  <c:v>4.51</c:v>
                </c:pt>
                <c:pt idx="742">
                  <c:v>4.5199999999999996</c:v>
                </c:pt>
                <c:pt idx="743">
                  <c:v>4.5199999999999996</c:v>
                </c:pt>
                <c:pt idx="744">
                  <c:v>4.5199999999999996</c:v>
                </c:pt>
                <c:pt idx="745">
                  <c:v>4.53</c:v>
                </c:pt>
                <c:pt idx="746">
                  <c:v>4.5199999999999996</c:v>
                </c:pt>
                <c:pt idx="747">
                  <c:v>4.5199999999999996</c:v>
                </c:pt>
                <c:pt idx="748">
                  <c:v>4.53</c:v>
                </c:pt>
                <c:pt idx="749">
                  <c:v>4.53</c:v>
                </c:pt>
                <c:pt idx="750">
                  <c:v>4.54</c:v>
                </c:pt>
                <c:pt idx="751">
                  <c:v>4.54</c:v>
                </c:pt>
                <c:pt idx="752">
                  <c:v>4.54</c:v>
                </c:pt>
                <c:pt idx="753">
                  <c:v>4.54</c:v>
                </c:pt>
                <c:pt idx="754">
                  <c:v>4.54</c:v>
                </c:pt>
                <c:pt idx="755">
                  <c:v>4.54</c:v>
                </c:pt>
                <c:pt idx="756">
                  <c:v>4.54</c:v>
                </c:pt>
                <c:pt idx="757">
                  <c:v>4.54</c:v>
                </c:pt>
                <c:pt idx="758">
                  <c:v>4.55</c:v>
                </c:pt>
                <c:pt idx="759">
                  <c:v>4.55</c:v>
                </c:pt>
                <c:pt idx="760">
                  <c:v>4.55</c:v>
                </c:pt>
                <c:pt idx="761">
                  <c:v>4.5600000000000005</c:v>
                </c:pt>
                <c:pt idx="762">
                  <c:v>4.5600000000000005</c:v>
                </c:pt>
                <c:pt idx="763">
                  <c:v>4.57</c:v>
                </c:pt>
                <c:pt idx="764">
                  <c:v>4.5600000000000005</c:v>
                </c:pt>
                <c:pt idx="765">
                  <c:v>4.57</c:v>
                </c:pt>
                <c:pt idx="766">
                  <c:v>4.57</c:v>
                </c:pt>
                <c:pt idx="767">
                  <c:v>4.57</c:v>
                </c:pt>
                <c:pt idx="768">
                  <c:v>4.57</c:v>
                </c:pt>
                <c:pt idx="769">
                  <c:v>4.57</c:v>
                </c:pt>
                <c:pt idx="770">
                  <c:v>4.57</c:v>
                </c:pt>
                <c:pt idx="771">
                  <c:v>4.58</c:v>
                </c:pt>
                <c:pt idx="772">
                  <c:v>4.58</c:v>
                </c:pt>
                <c:pt idx="773">
                  <c:v>4.58</c:v>
                </c:pt>
                <c:pt idx="774">
                  <c:v>4.58</c:v>
                </c:pt>
                <c:pt idx="775">
                  <c:v>4.59</c:v>
                </c:pt>
                <c:pt idx="776">
                  <c:v>4.5999999999999996</c:v>
                </c:pt>
                <c:pt idx="777">
                  <c:v>4.59</c:v>
                </c:pt>
                <c:pt idx="778">
                  <c:v>4.59</c:v>
                </c:pt>
                <c:pt idx="779">
                  <c:v>4.5999999999999996</c:v>
                </c:pt>
                <c:pt idx="780">
                  <c:v>4.5999999999999996</c:v>
                </c:pt>
                <c:pt idx="781">
                  <c:v>4.6100000000000003</c:v>
                </c:pt>
                <c:pt idx="782">
                  <c:v>4.6100000000000003</c:v>
                </c:pt>
                <c:pt idx="783">
                  <c:v>4.6100000000000003</c:v>
                </c:pt>
                <c:pt idx="784">
                  <c:v>4.6100000000000003</c:v>
                </c:pt>
                <c:pt idx="785">
                  <c:v>4.6100000000000003</c:v>
                </c:pt>
                <c:pt idx="786">
                  <c:v>4.6100000000000003</c:v>
                </c:pt>
                <c:pt idx="787">
                  <c:v>4.62</c:v>
                </c:pt>
                <c:pt idx="788">
                  <c:v>4.62</c:v>
                </c:pt>
                <c:pt idx="789">
                  <c:v>4.62</c:v>
                </c:pt>
                <c:pt idx="790">
                  <c:v>4.62</c:v>
                </c:pt>
                <c:pt idx="791">
                  <c:v>4.63</c:v>
                </c:pt>
                <c:pt idx="792">
                  <c:v>4.62</c:v>
                </c:pt>
                <c:pt idx="793">
                  <c:v>4.63</c:v>
                </c:pt>
                <c:pt idx="794">
                  <c:v>4.63</c:v>
                </c:pt>
                <c:pt idx="795">
                  <c:v>4.6399999999999997</c:v>
                </c:pt>
                <c:pt idx="796">
                  <c:v>4.6399999999999997</c:v>
                </c:pt>
                <c:pt idx="797">
                  <c:v>4.6500000000000004</c:v>
                </c:pt>
                <c:pt idx="798">
                  <c:v>4.6500000000000004</c:v>
                </c:pt>
                <c:pt idx="799">
                  <c:v>4.6500000000000004</c:v>
                </c:pt>
                <c:pt idx="800">
                  <c:v>4.66</c:v>
                </c:pt>
                <c:pt idx="801">
                  <c:v>4.66</c:v>
                </c:pt>
                <c:pt idx="802">
                  <c:v>4.66</c:v>
                </c:pt>
                <c:pt idx="803">
                  <c:v>4.66</c:v>
                </c:pt>
                <c:pt idx="804">
                  <c:v>4.66</c:v>
                </c:pt>
                <c:pt idx="805">
                  <c:v>4.67</c:v>
                </c:pt>
                <c:pt idx="806">
                  <c:v>4.67</c:v>
                </c:pt>
                <c:pt idx="807">
                  <c:v>4.68</c:v>
                </c:pt>
                <c:pt idx="808">
                  <c:v>4.68</c:v>
                </c:pt>
                <c:pt idx="809">
                  <c:v>4.68</c:v>
                </c:pt>
                <c:pt idx="810">
                  <c:v>4.68</c:v>
                </c:pt>
                <c:pt idx="811">
                  <c:v>4.68</c:v>
                </c:pt>
                <c:pt idx="812">
                  <c:v>4.68</c:v>
                </c:pt>
                <c:pt idx="813">
                  <c:v>4.68</c:v>
                </c:pt>
                <c:pt idx="814">
                  <c:v>4.68</c:v>
                </c:pt>
                <c:pt idx="815">
                  <c:v>4.6900000000000004</c:v>
                </c:pt>
                <c:pt idx="816">
                  <c:v>4.6900000000000004</c:v>
                </c:pt>
                <c:pt idx="817">
                  <c:v>4.6900000000000004</c:v>
                </c:pt>
                <c:pt idx="818">
                  <c:v>4.7</c:v>
                </c:pt>
                <c:pt idx="819">
                  <c:v>4.7</c:v>
                </c:pt>
                <c:pt idx="820">
                  <c:v>4.7</c:v>
                </c:pt>
                <c:pt idx="821">
                  <c:v>4.71</c:v>
                </c:pt>
                <c:pt idx="822">
                  <c:v>4.71</c:v>
                </c:pt>
                <c:pt idx="823">
                  <c:v>4.71</c:v>
                </c:pt>
                <c:pt idx="824">
                  <c:v>4.72</c:v>
                </c:pt>
                <c:pt idx="825">
                  <c:v>4.71</c:v>
                </c:pt>
                <c:pt idx="826">
                  <c:v>4.72</c:v>
                </c:pt>
                <c:pt idx="827">
                  <c:v>4.72</c:v>
                </c:pt>
                <c:pt idx="828">
                  <c:v>4.72</c:v>
                </c:pt>
                <c:pt idx="829">
                  <c:v>4.7300000000000004</c:v>
                </c:pt>
                <c:pt idx="830">
                  <c:v>4.7300000000000004</c:v>
                </c:pt>
                <c:pt idx="831">
                  <c:v>4.74</c:v>
                </c:pt>
                <c:pt idx="832">
                  <c:v>4.74</c:v>
                </c:pt>
                <c:pt idx="833">
                  <c:v>4.74</c:v>
                </c:pt>
                <c:pt idx="834">
                  <c:v>4.74</c:v>
                </c:pt>
                <c:pt idx="835">
                  <c:v>4.74</c:v>
                </c:pt>
                <c:pt idx="836">
                  <c:v>4.75</c:v>
                </c:pt>
                <c:pt idx="837">
                  <c:v>4.75</c:v>
                </c:pt>
                <c:pt idx="838">
                  <c:v>4.75</c:v>
                </c:pt>
                <c:pt idx="839">
                  <c:v>4.75</c:v>
                </c:pt>
                <c:pt idx="840">
                  <c:v>4.76</c:v>
                </c:pt>
                <c:pt idx="841">
                  <c:v>4.76</c:v>
                </c:pt>
                <c:pt idx="842">
                  <c:v>4.76</c:v>
                </c:pt>
                <c:pt idx="843">
                  <c:v>4.7699999999999996</c:v>
                </c:pt>
                <c:pt idx="844">
                  <c:v>4.7699999999999996</c:v>
                </c:pt>
                <c:pt idx="845">
                  <c:v>4.7699999999999996</c:v>
                </c:pt>
                <c:pt idx="846">
                  <c:v>4.7699999999999996</c:v>
                </c:pt>
                <c:pt idx="847">
                  <c:v>4.78</c:v>
                </c:pt>
                <c:pt idx="848">
                  <c:v>4.78</c:v>
                </c:pt>
                <c:pt idx="849">
                  <c:v>4.78</c:v>
                </c:pt>
                <c:pt idx="850">
                  <c:v>4.79</c:v>
                </c:pt>
                <c:pt idx="851">
                  <c:v>4.79</c:v>
                </c:pt>
                <c:pt idx="852">
                  <c:v>4.79</c:v>
                </c:pt>
                <c:pt idx="853">
                  <c:v>4.79</c:v>
                </c:pt>
                <c:pt idx="854">
                  <c:v>4.8</c:v>
                </c:pt>
                <c:pt idx="855">
                  <c:v>4.8</c:v>
                </c:pt>
                <c:pt idx="856">
                  <c:v>4.8</c:v>
                </c:pt>
                <c:pt idx="857">
                  <c:v>4.8</c:v>
                </c:pt>
                <c:pt idx="858">
                  <c:v>4.8</c:v>
                </c:pt>
                <c:pt idx="859">
                  <c:v>4.8100000000000005</c:v>
                </c:pt>
                <c:pt idx="860">
                  <c:v>4.8100000000000005</c:v>
                </c:pt>
                <c:pt idx="861">
                  <c:v>4.82</c:v>
                </c:pt>
                <c:pt idx="862">
                  <c:v>4.82</c:v>
                </c:pt>
                <c:pt idx="863">
                  <c:v>4.83</c:v>
                </c:pt>
                <c:pt idx="864">
                  <c:v>4.83</c:v>
                </c:pt>
                <c:pt idx="865">
                  <c:v>4.83</c:v>
                </c:pt>
                <c:pt idx="866">
                  <c:v>4.84</c:v>
                </c:pt>
                <c:pt idx="867">
                  <c:v>4.84</c:v>
                </c:pt>
                <c:pt idx="868">
                  <c:v>4.84</c:v>
                </c:pt>
                <c:pt idx="869">
                  <c:v>4.84</c:v>
                </c:pt>
                <c:pt idx="870">
                  <c:v>4.8499999999999996</c:v>
                </c:pt>
                <c:pt idx="871">
                  <c:v>4.8499999999999996</c:v>
                </c:pt>
                <c:pt idx="872">
                  <c:v>4.8600000000000003</c:v>
                </c:pt>
                <c:pt idx="873">
                  <c:v>4.8600000000000003</c:v>
                </c:pt>
                <c:pt idx="874">
                  <c:v>4.8600000000000003</c:v>
                </c:pt>
                <c:pt idx="875">
                  <c:v>4.87</c:v>
                </c:pt>
                <c:pt idx="876">
                  <c:v>4.87</c:v>
                </c:pt>
                <c:pt idx="877">
                  <c:v>4.88</c:v>
                </c:pt>
                <c:pt idx="878">
                  <c:v>4.88</c:v>
                </c:pt>
                <c:pt idx="879">
                  <c:v>4.88</c:v>
                </c:pt>
                <c:pt idx="880">
                  <c:v>4.88</c:v>
                </c:pt>
                <c:pt idx="881">
                  <c:v>4.8899999999999997</c:v>
                </c:pt>
                <c:pt idx="882">
                  <c:v>4.8899999999999997</c:v>
                </c:pt>
                <c:pt idx="883">
                  <c:v>4.8899999999999997</c:v>
                </c:pt>
                <c:pt idx="884">
                  <c:v>4.9000000000000004</c:v>
                </c:pt>
                <c:pt idx="885">
                  <c:v>4.9000000000000004</c:v>
                </c:pt>
                <c:pt idx="886">
                  <c:v>4.9000000000000004</c:v>
                </c:pt>
                <c:pt idx="887">
                  <c:v>4.91</c:v>
                </c:pt>
                <c:pt idx="888">
                  <c:v>4.92</c:v>
                </c:pt>
                <c:pt idx="889">
                  <c:v>4.92</c:v>
                </c:pt>
                <c:pt idx="890">
                  <c:v>4.92</c:v>
                </c:pt>
                <c:pt idx="891">
                  <c:v>4.92</c:v>
                </c:pt>
                <c:pt idx="892">
                  <c:v>4.93</c:v>
                </c:pt>
                <c:pt idx="893">
                  <c:v>4.93</c:v>
                </c:pt>
                <c:pt idx="894">
                  <c:v>4.93</c:v>
                </c:pt>
                <c:pt idx="895">
                  <c:v>4.9400000000000004</c:v>
                </c:pt>
                <c:pt idx="896">
                  <c:v>4.9400000000000004</c:v>
                </c:pt>
                <c:pt idx="897">
                  <c:v>4.95</c:v>
                </c:pt>
                <c:pt idx="898">
                  <c:v>4.95</c:v>
                </c:pt>
                <c:pt idx="899">
                  <c:v>4.96</c:v>
                </c:pt>
                <c:pt idx="900">
                  <c:v>4.96</c:v>
                </c:pt>
                <c:pt idx="901">
                  <c:v>4.97</c:v>
                </c:pt>
                <c:pt idx="902">
                  <c:v>4.97</c:v>
                </c:pt>
                <c:pt idx="903">
                  <c:v>4.9800000000000004</c:v>
                </c:pt>
                <c:pt idx="904">
                  <c:v>4.9800000000000004</c:v>
                </c:pt>
                <c:pt idx="905">
                  <c:v>4.9800000000000004</c:v>
                </c:pt>
                <c:pt idx="906">
                  <c:v>4.9800000000000004</c:v>
                </c:pt>
                <c:pt idx="907">
                  <c:v>4.99</c:v>
                </c:pt>
                <c:pt idx="908">
                  <c:v>4.99</c:v>
                </c:pt>
                <c:pt idx="909">
                  <c:v>5</c:v>
                </c:pt>
                <c:pt idx="910">
                  <c:v>5</c:v>
                </c:pt>
                <c:pt idx="911">
                  <c:v>5.01</c:v>
                </c:pt>
                <c:pt idx="912">
                  <c:v>5.01</c:v>
                </c:pt>
                <c:pt idx="913">
                  <c:v>5.01</c:v>
                </c:pt>
                <c:pt idx="914">
                  <c:v>5.0199999999999996</c:v>
                </c:pt>
                <c:pt idx="915">
                  <c:v>5.0199999999999996</c:v>
                </c:pt>
                <c:pt idx="916">
                  <c:v>5.03</c:v>
                </c:pt>
                <c:pt idx="917">
                  <c:v>5.03</c:v>
                </c:pt>
                <c:pt idx="918">
                  <c:v>5.04</c:v>
                </c:pt>
                <c:pt idx="919">
                  <c:v>5.05</c:v>
                </c:pt>
                <c:pt idx="920">
                  <c:v>5.05</c:v>
                </c:pt>
                <c:pt idx="921">
                  <c:v>5.05</c:v>
                </c:pt>
                <c:pt idx="922">
                  <c:v>5.0599999999999996</c:v>
                </c:pt>
                <c:pt idx="923">
                  <c:v>5.0599999999999996</c:v>
                </c:pt>
                <c:pt idx="924">
                  <c:v>5.07</c:v>
                </c:pt>
                <c:pt idx="925">
                  <c:v>5.07</c:v>
                </c:pt>
                <c:pt idx="926">
                  <c:v>5.08</c:v>
                </c:pt>
                <c:pt idx="927">
                  <c:v>5.09</c:v>
                </c:pt>
                <c:pt idx="928">
                  <c:v>5.09</c:v>
                </c:pt>
                <c:pt idx="929">
                  <c:v>5.09</c:v>
                </c:pt>
                <c:pt idx="930">
                  <c:v>5.0999999999999996</c:v>
                </c:pt>
                <c:pt idx="931">
                  <c:v>5.0999999999999996</c:v>
                </c:pt>
                <c:pt idx="932">
                  <c:v>5.1100000000000003</c:v>
                </c:pt>
                <c:pt idx="933">
                  <c:v>5.1100000000000003</c:v>
                </c:pt>
                <c:pt idx="934">
                  <c:v>5.12</c:v>
                </c:pt>
                <c:pt idx="935">
                  <c:v>5.12</c:v>
                </c:pt>
                <c:pt idx="936">
                  <c:v>5.13</c:v>
                </c:pt>
                <c:pt idx="937">
                  <c:v>5.13</c:v>
                </c:pt>
                <c:pt idx="938">
                  <c:v>5.13</c:v>
                </c:pt>
                <c:pt idx="939">
                  <c:v>5.14</c:v>
                </c:pt>
                <c:pt idx="940">
                  <c:v>5.15</c:v>
                </c:pt>
                <c:pt idx="941">
                  <c:v>5.15</c:v>
                </c:pt>
                <c:pt idx="942">
                  <c:v>5.16</c:v>
                </c:pt>
                <c:pt idx="943">
                  <c:v>5.17</c:v>
                </c:pt>
                <c:pt idx="944">
                  <c:v>5.17</c:v>
                </c:pt>
                <c:pt idx="945">
                  <c:v>5.18</c:v>
                </c:pt>
                <c:pt idx="946">
                  <c:v>5.17</c:v>
                </c:pt>
                <c:pt idx="947">
                  <c:v>5.19</c:v>
                </c:pt>
                <c:pt idx="948">
                  <c:v>5.2</c:v>
                </c:pt>
                <c:pt idx="949">
                  <c:v>5.2</c:v>
                </c:pt>
                <c:pt idx="950">
                  <c:v>5.2</c:v>
                </c:pt>
                <c:pt idx="951">
                  <c:v>5.21</c:v>
                </c:pt>
                <c:pt idx="952">
                  <c:v>5.21</c:v>
                </c:pt>
                <c:pt idx="953">
                  <c:v>5.22</c:v>
                </c:pt>
                <c:pt idx="954">
                  <c:v>5.23</c:v>
                </c:pt>
                <c:pt idx="955">
                  <c:v>5.23</c:v>
                </c:pt>
                <c:pt idx="956">
                  <c:v>5.24</c:v>
                </c:pt>
                <c:pt idx="957">
                  <c:v>5.24</c:v>
                </c:pt>
                <c:pt idx="958">
                  <c:v>5.26</c:v>
                </c:pt>
                <c:pt idx="959">
                  <c:v>5.25</c:v>
                </c:pt>
                <c:pt idx="960">
                  <c:v>5.26</c:v>
                </c:pt>
                <c:pt idx="961">
                  <c:v>5.27</c:v>
                </c:pt>
                <c:pt idx="962">
                  <c:v>5.27</c:v>
                </c:pt>
                <c:pt idx="963">
                  <c:v>5.28</c:v>
                </c:pt>
                <c:pt idx="964">
                  <c:v>5.29</c:v>
                </c:pt>
                <c:pt idx="965">
                  <c:v>5.29</c:v>
                </c:pt>
                <c:pt idx="966">
                  <c:v>5.3</c:v>
                </c:pt>
                <c:pt idx="967">
                  <c:v>5.3</c:v>
                </c:pt>
                <c:pt idx="968">
                  <c:v>5.31</c:v>
                </c:pt>
                <c:pt idx="969">
                  <c:v>5.32</c:v>
                </c:pt>
                <c:pt idx="970">
                  <c:v>5.32</c:v>
                </c:pt>
                <c:pt idx="971">
                  <c:v>5.33</c:v>
                </c:pt>
                <c:pt idx="972">
                  <c:v>5.33</c:v>
                </c:pt>
                <c:pt idx="973">
                  <c:v>5.34</c:v>
                </c:pt>
                <c:pt idx="974">
                  <c:v>5.34</c:v>
                </c:pt>
                <c:pt idx="975">
                  <c:v>5.35</c:v>
                </c:pt>
                <c:pt idx="976">
                  <c:v>5.36</c:v>
                </c:pt>
                <c:pt idx="977">
                  <c:v>5.37</c:v>
                </c:pt>
                <c:pt idx="978">
                  <c:v>5.37</c:v>
                </c:pt>
                <c:pt idx="979">
                  <c:v>5.39</c:v>
                </c:pt>
                <c:pt idx="980">
                  <c:v>5.39</c:v>
                </c:pt>
                <c:pt idx="981">
                  <c:v>5.4</c:v>
                </c:pt>
                <c:pt idx="982">
                  <c:v>5.41</c:v>
                </c:pt>
                <c:pt idx="983">
                  <c:v>5.42</c:v>
                </c:pt>
                <c:pt idx="984">
                  <c:v>5.41</c:v>
                </c:pt>
                <c:pt idx="985">
                  <c:v>5.43</c:v>
                </c:pt>
                <c:pt idx="986">
                  <c:v>5.43</c:v>
                </c:pt>
                <c:pt idx="987">
                  <c:v>5.43</c:v>
                </c:pt>
                <c:pt idx="988">
                  <c:v>5.45</c:v>
                </c:pt>
                <c:pt idx="989">
                  <c:v>5.46</c:v>
                </c:pt>
                <c:pt idx="990">
                  <c:v>5.46</c:v>
                </c:pt>
                <c:pt idx="991">
                  <c:v>5.47</c:v>
                </c:pt>
                <c:pt idx="992">
                  <c:v>5.48</c:v>
                </c:pt>
                <c:pt idx="993">
                  <c:v>5.49</c:v>
                </c:pt>
                <c:pt idx="994">
                  <c:v>5.49</c:v>
                </c:pt>
                <c:pt idx="995">
                  <c:v>5.51</c:v>
                </c:pt>
                <c:pt idx="996">
                  <c:v>5.51</c:v>
                </c:pt>
                <c:pt idx="997">
                  <c:v>5.51</c:v>
                </c:pt>
                <c:pt idx="998">
                  <c:v>5.52</c:v>
                </c:pt>
                <c:pt idx="999">
                  <c:v>5.53</c:v>
                </c:pt>
                <c:pt idx="1000">
                  <c:v>5.54</c:v>
                </c:pt>
                <c:pt idx="1001">
                  <c:v>5.54</c:v>
                </c:pt>
                <c:pt idx="1002">
                  <c:v>5.55</c:v>
                </c:pt>
                <c:pt idx="1003">
                  <c:v>5.55</c:v>
                </c:pt>
                <c:pt idx="1004">
                  <c:v>5.56</c:v>
                </c:pt>
                <c:pt idx="1005">
                  <c:v>5.57</c:v>
                </c:pt>
                <c:pt idx="1006">
                  <c:v>5.58</c:v>
                </c:pt>
                <c:pt idx="1007">
                  <c:v>5.58</c:v>
                </c:pt>
                <c:pt idx="1008">
                  <c:v>5.6</c:v>
                </c:pt>
                <c:pt idx="1009">
                  <c:v>5.6</c:v>
                </c:pt>
                <c:pt idx="1010">
                  <c:v>5.61</c:v>
                </c:pt>
                <c:pt idx="1011">
                  <c:v>5.62</c:v>
                </c:pt>
                <c:pt idx="1012">
                  <c:v>5.63</c:v>
                </c:pt>
                <c:pt idx="1013">
                  <c:v>5.63</c:v>
                </c:pt>
                <c:pt idx="1014">
                  <c:v>5.64</c:v>
                </c:pt>
                <c:pt idx="1015">
                  <c:v>5.65</c:v>
                </c:pt>
                <c:pt idx="1016">
                  <c:v>5.65</c:v>
                </c:pt>
                <c:pt idx="1017">
                  <c:v>5.66</c:v>
                </c:pt>
                <c:pt idx="1018">
                  <c:v>5.67</c:v>
                </c:pt>
                <c:pt idx="1019">
                  <c:v>5.68</c:v>
                </c:pt>
                <c:pt idx="1020">
                  <c:v>5.69</c:v>
                </c:pt>
                <c:pt idx="1021">
                  <c:v>5.69</c:v>
                </c:pt>
                <c:pt idx="1022">
                  <c:v>5.7</c:v>
                </c:pt>
                <c:pt idx="1023">
                  <c:v>5.7</c:v>
                </c:pt>
                <c:pt idx="1024">
                  <c:v>5.72</c:v>
                </c:pt>
                <c:pt idx="1025">
                  <c:v>5.73</c:v>
                </c:pt>
                <c:pt idx="1026">
                  <c:v>5.73</c:v>
                </c:pt>
                <c:pt idx="1027">
                  <c:v>5.74</c:v>
                </c:pt>
                <c:pt idx="1028">
                  <c:v>5.75</c:v>
                </c:pt>
                <c:pt idx="1029">
                  <c:v>5.76</c:v>
                </c:pt>
                <c:pt idx="1030">
                  <c:v>5.77</c:v>
                </c:pt>
                <c:pt idx="1031">
                  <c:v>5.78</c:v>
                </c:pt>
                <c:pt idx="1032">
                  <c:v>5.79</c:v>
                </c:pt>
                <c:pt idx="1033">
                  <c:v>5.8</c:v>
                </c:pt>
                <c:pt idx="1034">
                  <c:v>5.8</c:v>
                </c:pt>
                <c:pt idx="1035">
                  <c:v>5.81</c:v>
                </c:pt>
                <c:pt idx="1036">
                  <c:v>5.83</c:v>
                </c:pt>
                <c:pt idx="1037">
                  <c:v>5.84</c:v>
                </c:pt>
                <c:pt idx="1038">
                  <c:v>5.85</c:v>
                </c:pt>
                <c:pt idx="1039">
                  <c:v>5.86</c:v>
                </c:pt>
                <c:pt idx="1040">
                  <c:v>5.87</c:v>
                </c:pt>
                <c:pt idx="1041">
                  <c:v>5.88</c:v>
                </c:pt>
                <c:pt idx="1042">
                  <c:v>5.89</c:v>
                </c:pt>
                <c:pt idx="1043">
                  <c:v>5.91</c:v>
                </c:pt>
                <c:pt idx="1044">
                  <c:v>5.92</c:v>
                </c:pt>
                <c:pt idx="1045">
                  <c:v>5.94</c:v>
                </c:pt>
                <c:pt idx="1046">
                  <c:v>5.95</c:v>
                </c:pt>
                <c:pt idx="1047">
                  <c:v>5.96</c:v>
                </c:pt>
                <c:pt idx="1048">
                  <c:v>5.98</c:v>
                </c:pt>
                <c:pt idx="1049">
                  <c:v>5.99</c:v>
                </c:pt>
                <c:pt idx="1050">
                  <c:v>6</c:v>
                </c:pt>
                <c:pt idx="1051">
                  <c:v>6.03</c:v>
                </c:pt>
                <c:pt idx="1052">
                  <c:v>6.04</c:v>
                </c:pt>
                <c:pt idx="1053">
                  <c:v>6.06</c:v>
                </c:pt>
                <c:pt idx="1054">
                  <c:v>6.07</c:v>
                </c:pt>
                <c:pt idx="1055">
                  <c:v>6.09</c:v>
                </c:pt>
                <c:pt idx="1056">
                  <c:v>6.11</c:v>
                </c:pt>
                <c:pt idx="1057">
                  <c:v>6.13</c:v>
                </c:pt>
                <c:pt idx="1058">
                  <c:v>6.15</c:v>
                </c:pt>
                <c:pt idx="1059">
                  <c:v>6.17</c:v>
                </c:pt>
                <c:pt idx="1060">
                  <c:v>6.19</c:v>
                </c:pt>
                <c:pt idx="1061">
                  <c:v>6.21</c:v>
                </c:pt>
                <c:pt idx="1062">
                  <c:v>6.25</c:v>
                </c:pt>
                <c:pt idx="1063">
                  <c:v>6.26</c:v>
                </c:pt>
                <c:pt idx="1064">
                  <c:v>6.29</c:v>
                </c:pt>
                <c:pt idx="1065">
                  <c:v>6.31</c:v>
                </c:pt>
                <c:pt idx="1066">
                  <c:v>6.34</c:v>
                </c:pt>
                <c:pt idx="1067">
                  <c:v>6.37</c:v>
                </c:pt>
                <c:pt idx="1068">
                  <c:v>6.38</c:v>
                </c:pt>
                <c:pt idx="1069">
                  <c:v>6.41</c:v>
                </c:pt>
                <c:pt idx="1070">
                  <c:v>6.44</c:v>
                </c:pt>
                <c:pt idx="1071">
                  <c:v>6.46</c:v>
                </c:pt>
                <c:pt idx="1072">
                  <c:v>6.49</c:v>
                </c:pt>
                <c:pt idx="1073">
                  <c:v>6.51</c:v>
                </c:pt>
                <c:pt idx="1074">
                  <c:v>6.55</c:v>
                </c:pt>
                <c:pt idx="1075">
                  <c:v>6.58</c:v>
                </c:pt>
                <c:pt idx="1076">
                  <c:v>6.6</c:v>
                </c:pt>
                <c:pt idx="1077">
                  <c:v>6.63</c:v>
                </c:pt>
                <c:pt idx="1078">
                  <c:v>6.65</c:v>
                </c:pt>
                <c:pt idx="1079">
                  <c:v>6.69</c:v>
                </c:pt>
                <c:pt idx="1080">
                  <c:v>6.71</c:v>
                </c:pt>
                <c:pt idx="1081">
                  <c:v>6.74</c:v>
                </c:pt>
                <c:pt idx="1082">
                  <c:v>6.77</c:v>
                </c:pt>
                <c:pt idx="1083">
                  <c:v>6.81</c:v>
                </c:pt>
                <c:pt idx="1084">
                  <c:v>6.84</c:v>
                </c:pt>
                <c:pt idx="1085">
                  <c:v>6.86</c:v>
                </c:pt>
                <c:pt idx="1086">
                  <c:v>6.9</c:v>
                </c:pt>
                <c:pt idx="1087">
                  <c:v>6.93</c:v>
                </c:pt>
                <c:pt idx="1088">
                  <c:v>6.98</c:v>
                </c:pt>
                <c:pt idx="1089">
                  <c:v>7.01</c:v>
                </c:pt>
                <c:pt idx="1090">
                  <c:v>7.04</c:v>
                </c:pt>
                <c:pt idx="1091">
                  <c:v>7.07</c:v>
                </c:pt>
                <c:pt idx="1092">
                  <c:v>7.11</c:v>
                </c:pt>
                <c:pt idx="1093">
                  <c:v>7.13</c:v>
                </c:pt>
                <c:pt idx="1094">
                  <c:v>7.18</c:v>
                </c:pt>
                <c:pt idx="1095">
                  <c:v>7.21</c:v>
                </c:pt>
                <c:pt idx="1096">
                  <c:v>7.24</c:v>
                </c:pt>
                <c:pt idx="1097">
                  <c:v>7.28</c:v>
                </c:pt>
                <c:pt idx="1098">
                  <c:v>7.31</c:v>
                </c:pt>
                <c:pt idx="1099">
                  <c:v>7.35</c:v>
                </c:pt>
                <c:pt idx="1100">
                  <c:v>7.39</c:v>
                </c:pt>
                <c:pt idx="1101">
                  <c:v>7.43</c:v>
                </c:pt>
                <c:pt idx="1102">
                  <c:v>7.46</c:v>
                </c:pt>
                <c:pt idx="1103">
                  <c:v>7.51</c:v>
                </c:pt>
                <c:pt idx="1104">
                  <c:v>7.55</c:v>
                </c:pt>
                <c:pt idx="1105">
                  <c:v>7.6</c:v>
                </c:pt>
                <c:pt idx="1106">
                  <c:v>7.63</c:v>
                </c:pt>
                <c:pt idx="1107">
                  <c:v>7.67</c:v>
                </c:pt>
                <c:pt idx="1108">
                  <c:v>7.71</c:v>
                </c:pt>
                <c:pt idx="1109">
                  <c:v>7.75</c:v>
                </c:pt>
                <c:pt idx="1110">
                  <c:v>7.79</c:v>
                </c:pt>
                <c:pt idx="1111">
                  <c:v>7.84</c:v>
                </c:pt>
                <c:pt idx="1112">
                  <c:v>7.88</c:v>
                </c:pt>
                <c:pt idx="1113">
                  <c:v>7.94</c:v>
                </c:pt>
                <c:pt idx="1114">
                  <c:v>7.97</c:v>
                </c:pt>
                <c:pt idx="1115">
                  <c:v>8.01</c:v>
                </c:pt>
                <c:pt idx="1116">
                  <c:v>8.0500000000000007</c:v>
                </c:pt>
                <c:pt idx="1117">
                  <c:v>8.08</c:v>
                </c:pt>
                <c:pt idx="1118">
                  <c:v>8.1300000000000008</c:v>
                </c:pt>
                <c:pt idx="1119">
                  <c:v>8.18</c:v>
                </c:pt>
                <c:pt idx="1120">
                  <c:v>8.2200000000000006</c:v>
                </c:pt>
                <c:pt idx="1121">
                  <c:v>8.27</c:v>
                </c:pt>
                <c:pt idx="1122">
                  <c:v>8.31</c:v>
                </c:pt>
                <c:pt idx="1123">
                  <c:v>8.35</c:v>
                </c:pt>
                <c:pt idx="1124">
                  <c:v>8.4</c:v>
                </c:pt>
                <c:pt idx="1125">
                  <c:v>8.43</c:v>
                </c:pt>
                <c:pt idx="1126">
                  <c:v>8.48</c:v>
                </c:pt>
                <c:pt idx="1127">
                  <c:v>8.51</c:v>
                </c:pt>
                <c:pt idx="1128">
                  <c:v>8.5500000000000007</c:v>
                </c:pt>
                <c:pt idx="1129">
                  <c:v>8.59</c:v>
                </c:pt>
                <c:pt idx="1130">
                  <c:v>8.64</c:v>
                </c:pt>
                <c:pt idx="1131">
                  <c:v>8.67</c:v>
                </c:pt>
                <c:pt idx="1132">
                  <c:v>8.7200000000000006</c:v>
                </c:pt>
                <c:pt idx="1133">
                  <c:v>8.75</c:v>
                </c:pt>
                <c:pt idx="1134">
                  <c:v>8.8000000000000007</c:v>
                </c:pt>
                <c:pt idx="1135">
                  <c:v>8.84</c:v>
                </c:pt>
                <c:pt idx="1136">
                  <c:v>8.8800000000000008</c:v>
                </c:pt>
                <c:pt idx="1137">
                  <c:v>8.92</c:v>
                </c:pt>
                <c:pt idx="1138">
                  <c:v>8.9499999999999993</c:v>
                </c:pt>
                <c:pt idx="1139">
                  <c:v>8.99</c:v>
                </c:pt>
                <c:pt idx="1140">
                  <c:v>9.02</c:v>
                </c:pt>
                <c:pt idx="1141">
                  <c:v>9.07</c:v>
                </c:pt>
                <c:pt idx="1142">
                  <c:v>9.11</c:v>
                </c:pt>
                <c:pt idx="1143">
                  <c:v>9.14</c:v>
                </c:pt>
                <c:pt idx="1144">
                  <c:v>9.17</c:v>
                </c:pt>
                <c:pt idx="1145">
                  <c:v>9.2100000000000009</c:v>
                </c:pt>
                <c:pt idx="1146">
                  <c:v>9.25</c:v>
                </c:pt>
                <c:pt idx="1147">
                  <c:v>9.2799999999999994</c:v>
                </c:pt>
                <c:pt idx="1148">
                  <c:v>9.31</c:v>
                </c:pt>
                <c:pt idx="1149">
                  <c:v>9.34</c:v>
                </c:pt>
                <c:pt idx="1150">
                  <c:v>9.3699999999999992</c:v>
                </c:pt>
                <c:pt idx="1151">
                  <c:v>9.4</c:v>
                </c:pt>
                <c:pt idx="1152">
                  <c:v>9.44</c:v>
                </c:pt>
                <c:pt idx="1153">
                  <c:v>9.4600000000000009</c:v>
                </c:pt>
                <c:pt idx="1154">
                  <c:v>9.49</c:v>
                </c:pt>
                <c:pt idx="1155">
                  <c:v>9.52</c:v>
                </c:pt>
                <c:pt idx="1156">
                  <c:v>9.5500000000000007</c:v>
                </c:pt>
                <c:pt idx="1157">
                  <c:v>9.57</c:v>
                </c:pt>
                <c:pt idx="1158">
                  <c:v>9.6</c:v>
                </c:pt>
                <c:pt idx="1159">
                  <c:v>9.6300000000000008</c:v>
                </c:pt>
                <c:pt idx="1160">
                  <c:v>9.66</c:v>
                </c:pt>
                <c:pt idx="1161">
                  <c:v>9.68</c:v>
                </c:pt>
                <c:pt idx="1162">
                  <c:v>9.7100000000000009</c:v>
                </c:pt>
                <c:pt idx="1163">
                  <c:v>9.74</c:v>
                </c:pt>
                <c:pt idx="1164">
                  <c:v>9.76</c:v>
                </c:pt>
                <c:pt idx="1165">
                  <c:v>9.7799999999999994</c:v>
                </c:pt>
                <c:pt idx="1166">
                  <c:v>9.81</c:v>
                </c:pt>
                <c:pt idx="1167">
                  <c:v>9.83</c:v>
                </c:pt>
                <c:pt idx="1168">
                  <c:v>9.8699999999999992</c:v>
                </c:pt>
                <c:pt idx="1169">
                  <c:v>9.8800000000000008</c:v>
                </c:pt>
                <c:pt idx="1170">
                  <c:v>9.91</c:v>
                </c:pt>
                <c:pt idx="1171">
                  <c:v>9.92</c:v>
                </c:pt>
                <c:pt idx="1172">
                  <c:v>9.94</c:v>
                </c:pt>
                <c:pt idx="1173">
                  <c:v>9.9700000000000006</c:v>
                </c:pt>
                <c:pt idx="1174">
                  <c:v>9.99</c:v>
                </c:pt>
                <c:pt idx="1175">
                  <c:v>10.01</c:v>
                </c:pt>
                <c:pt idx="1176">
                  <c:v>10.039999999999999</c:v>
                </c:pt>
                <c:pt idx="1177">
                  <c:v>10.050000000000001</c:v>
                </c:pt>
                <c:pt idx="1178">
                  <c:v>10.08</c:v>
                </c:pt>
                <c:pt idx="1179">
                  <c:v>10.1</c:v>
                </c:pt>
                <c:pt idx="1180">
                  <c:v>10.11</c:v>
                </c:pt>
                <c:pt idx="1181">
                  <c:v>10.119999999999999</c:v>
                </c:pt>
                <c:pt idx="1182">
                  <c:v>10.14</c:v>
                </c:pt>
                <c:pt idx="1183">
                  <c:v>10.16</c:v>
                </c:pt>
                <c:pt idx="1184">
                  <c:v>10.17</c:v>
                </c:pt>
                <c:pt idx="1185">
                  <c:v>10.19</c:v>
                </c:pt>
                <c:pt idx="1186">
                  <c:v>10.199999999999999</c:v>
                </c:pt>
                <c:pt idx="1187">
                  <c:v>10.220000000000001</c:v>
                </c:pt>
                <c:pt idx="1188">
                  <c:v>10.23</c:v>
                </c:pt>
                <c:pt idx="1189">
                  <c:v>10.25</c:v>
                </c:pt>
                <c:pt idx="1190">
                  <c:v>10.27</c:v>
                </c:pt>
                <c:pt idx="1191">
                  <c:v>10.27</c:v>
                </c:pt>
                <c:pt idx="1192">
                  <c:v>10.29</c:v>
                </c:pt>
                <c:pt idx="1193">
                  <c:v>10.31</c:v>
                </c:pt>
                <c:pt idx="1194">
                  <c:v>10.32</c:v>
                </c:pt>
                <c:pt idx="1195">
                  <c:v>10.32</c:v>
                </c:pt>
                <c:pt idx="1196">
                  <c:v>10.34</c:v>
                </c:pt>
                <c:pt idx="1197">
                  <c:v>10.35</c:v>
                </c:pt>
                <c:pt idx="1198">
                  <c:v>10.36</c:v>
                </c:pt>
                <c:pt idx="1199">
                  <c:v>10.38</c:v>
                </c:pt>
                <c:pt idx="1200">
                  <c:v>10.39</c:v>
                </c:pt>
                <c:pt idx="1201">
                  <c:v>10.4</c:v>
                </c:pt>
                <c:pt idx="1202">
                  <c:v>10.4</c:v>
                </c:pt>
                <c:pt idx="1203">
                  <c:v>10.41</c:v>
                </c:pt>
                <c:pt idx="1204">
                  <c:v>10.42</c:v>
                </c:pt>
                <c:pt idx="1205">
                  <c:v>10.43</c:v>
                </c:pt>
                <c:pt idx="1206">
                  <c:v>10.44</c:v>
                </c:pt>
                <c:pt idx="1207">
                  <c:v>10.45</c:v>
                </c:pt>
                <c:pt idx="1208">
                  <c:v>10.46</c:v>
                </c:pt>
                <c:pt idx="1209">
                  <c:v>10.46</c:v>
                </c:pt>
                <c:pt idx="1210">
                  <c:v>10.47</c:v>
                </c:pt>
                <c:pt idx="1211">
                  <c:v>10.48</c:v>
                </c:pt>
                <c:pt idx="1212">
                  <c:v>10.49</c:v>
                </c:pt>
                <c:pt idx="1213">
                  <c:v>10.5</c:v>
                </c:pt>
                <c:pt idx="1214">
                  <c:v>10.51</c:v>
                </c:pt>
                <c:pt idx="1215">
                  <c:v>10.52</c:v>
                </c:pt>
                <c:pt idx="1216">
                  <c:v>10.52</c:v>
                </c:pt>
                <c:pt idx="1217">
                  <c:v>10.53</c:v>
                </c:pt>
                <c:pt idx="1218">
                  <c:v>10.53</c:v>
                </c:pt>
                <c:pt idx="1219">
                  <c:v>10.53</c:v>
                </c:pt>
                <c:pt idx="1220">
                  <c:v>10.53</c:v>
                </c:pt>
                <c:pt idx="1221">
                  <c:v>10.54</c:v>
                </c:pt>
                <c:pt idx="1222">
                  <c:v>10.54</c:v>
                </c:pt>
                <c:pt idx="1223">
                  <c:v>10.55</c:v>
                </c:pt>
                <c:pt idx="1224">
                  <c:v>10.55</c:v>
                </c:pt>
                <c:pt idx="1225">
                  <c:v>10.56</c:v>
                </c:pt>
                <c:pt idx="1226">
                  <c:v>10.56</c:v>
                </c:pt>
                <c:pt idx="1227">
                  <c:v>10.57</c:v>
                </c:pt>
                <c:pt idx="1228">
                  <c:v>10.57</c:v>
                </c:pt>
                <c:pt idx="1229">
                  <c:v>10.58</c:v>
                </c:pt>
                <c:pt idx="1230">
                  <c:v>10.59</c:v>
                </c:pt>
                <c:pt idx="1231">
                  <c:v>10.59</c:v>
                </c:pt>
                <c:pt idx="1232">
                  <c:v>10.59</c:v>
                </c:pt>
                <c:pt idx="1233">
                  <c:v>10.6</c:v>
                </c:pt>
                <c:pt idx="1234">
                  <c:v>10.6</c:v>
                </c:pt>
                <c:pt idx="1235">
                  <c:v>10.61</c:v>
                </c:pt>
                <c:pt idx="1236">
                  <c:v>10.61</c:v>
                </c:pt>
                <c:pt idx="1237">
                  <c:v>10.62</c:v>
                </c:pt>
                <c:pt idx="1238">
                  <c:v>10.62</c:v>
                </c:pt>
                <c:pt idx="1239">
                  <c:v>10.62</c:v>
                </c:pt>
                <c:pt idx="1240">
                  <c:v>10.62</c:v>
                </c:pt>
                <c:pt idx="1241">
                  <c:v>10.62</c:v>
                </c:pt>
                <c:pt idx="1242">
                  <c:v>10.63</c:v>
                </c:pt>
                <c:pt idx="1243">
                  <c:v>10.63</c:v>
                </c:pt>
                <c:pt idx="1244">
                  <c:v>10.63</c:v>
                </c:pt>
                <c:pt idx="1245">
                  <c:v>10.64</c:v>
                </c:pt>
                <c:pt idx="1246">
                  <c:v>10.64</c:v>
                </c:pt>
                <c:pt idx="1247">
                  <c:v>10.64</c:v>
                </c:pt>
                <c:pt idx="1248">
                  <c:v>10.64</c:v>
                </c:pt>
                <c:pt idx="1249">
                  <c:v>10.64</c:v>
                </c:pt>
                <c:pt idx="1250">
                  <c:v>10.64</c:v>
                </c:pt>
                <c:pt idx="1251">
                  <c:v>10.65</c:v>
                </c:pt>
                <c:pt idx="1252">
                  <c:v>10.65</c:v>
                </c:pt>
                <c:pt idx="1253">
                  <c:v>10.66</c:v>
                </c:pt>
                <c:pt idx="1254">
                  <c:v>10.66</c:v>
                </c:pt>
                <c:pt idx="1255">
                  <c:v>10.66</c:v>
                </c:pt>
                <c:pt idx="1256">
                  <c:v>10.66</c:v>
                </c:pt>
                <c:pt idx="1257">
                  <c:v>10.66</c:v>
                </c:pt>
                <c:pt idx="1258">
                  <c:v>10.67</c:v>
                </c:pt>
                <c:pt idx="1259">
                  <c:v>10.67</c:v>
                </c:pt>
                <c:pt idx="1260">
                  <c:v>10.67</c:v>
                </c:pt>
                <c:pt idx="1261">
                  <c:v>10.68</c:v>
                </c:pt>
                <c:pt idx="1262">
                  <c:v>10.68</c:v>
                </c:pt>
                <c:pt idx="1263">
                  <c:v>10.68</c:v>
                </c:pt>
                <c:pt idx="1264">
                  <c:v>10.68</c:v>
                </c:pt>
                <c:pt idx="1265">
                  <c:v>10.68</c:v>
                </c:pt>
                <c:pt idx="1266">
                  <c:v>10.69</c:v>
                </c:pt>
                <c:pt idx="1267">
                  <c:v>10.69</c:v>
                </c:pt>
                <c:pt idx="1268">
                  <c:v>10.69</c:v>
                </c:pt>
                <c:pt idx="1269">
                  <c:v>10.7</c:v>
                </c:pt>
                <c:pt idx="1270">
                  <c:v>10.69</c:v>
                </c:pt>
                <c:pt idx="1271">
                  <c:v>10.7</c:v>
                </c:pt>
                <c:pt idx="1272">
                  <c:v>10.7</c:v>
                </c:pt>
                <c:pt idx="1273">
                  <c:v>10.7</c:v>
                </c:pt>
                <c:pt idx="1274">
                  <c:v>10.7</c:v>
                </c:pt>
                <c:pt idx="1275">
                  <c:v>10.71</c:v>
                </c:pt>
                <c:pt idx="1276">
                  <c:v>10.71</c:v>
                </c:pt>
                <c:pt idx="1277">
                  <c:v>10.71</c:v>
                </c:pt>
                <c:pt idx="1278">
                  <c:v>10.71</c:v>
                </c:pt>
                <c:pt idx="1279">
                  <c:v>10.71</c:v>
                </c:pt>
                <c:pt idx="1280">
                  <c:v>10.71</c:v>
                </c:pt>
                <c:pt idx="1281">
                  <c:v>10.71</c:v>
                </c:pt>
                <c:pt idx="1282">
                  <c:v>10.72</c:v>
                </c:pt>
                <c:pt idx="1283">
                  <c:v>10.72</c:v>
                </c:pt>
                <c:pt idx="1284">
                  <c:v>10.72</c:v>
                </c:pt>
                <c:pt idx="1285">
                  <c:v>10.72</c:v>
                </c:pt>
                <c:pt idx="1286">
                  <c:v>10.72</c:v>
                </c:pt>
                <c:pt idx="1287">
                  <c:v>10.73</c:v>
                </c:pt>
                <c:pt idx="1288">
                  <c:v>10.73</c:v>
                </c:pt>
                <c:pt idx="1289">
                  <c:v>10.73</c:v>
                </c:pt>
                <c:pt idx="1290">
                  <c:v>10.73</c:v>
                </c:pt>
                <c:pt idx="1291">
                  <c:v>10.73</c:v>
                </c:pt>
                <c:pt idx="1292">
                  <c:v>10.73</c:v>
                </c:pt>
                <c:pt idx="1293">
                  <c:v>10.74</c:v>
                </c:pt>
                <c:pt idx="1294">
                  <c:v>10.74</c:v>
                </c:pt>
                <c:pt idx="1295">
                  <c:v>10.74</c:v>
                </c:pt>
                <c:pt idx="1296">
                  <c:v>10.74</c:v>
                </c:pt>
                <c:pt idx="1297">
                  <c:v>10.74</c:v>
                </c:pt>
                <c:pt idx="1298">
                  <c:v>10.75</c:v>
                </c:pt>
                <c:pt idx="1299">
                  <c:v>10.75</c:v>
                </c:pt>
                <c:pt idx="1300">
                  <c:v>10.75</c:v>
                </c:pt>
                <c:pt idx="1301">
                  <c:v>10.75</c:v>
                </c:pt>
                <c:pt idx="1302">
                  <c:v>10.75</c:v>
                </c:pt>
                <c:pt idx="1303">
                  <c:v>10.75</c:v>
                </c:pt>
                <c:pt idx="1304">
                  <c:v>10.75</c:v>
                </c:pt>
                <c:pt idx="1305">
                  <c:v>10.75</c:v>
                </c:pt>
                <c:pt idx="1306">
                  <c:v>10.75</c:v>
                </c:pt>
                <c:pt idx="1307">
                  <c:v>10.75</c:v>
                </c:pt>
                <c:pt idx="1308">
                  <c:v>10.76</c:v>
                </c:pt>
                <c:pt idx="1309">
                  <c:v>10.76</c:v>
                </c:pt>
                <c:pt idx="1310">
                  <c:v>10.76</c:v>
                </c:pt>
                <c:pt idx="1311">
                  <c:v>10.77</c:v>
                </c:pt>
                <c:pt idx="1312">
                  <c:v>10.77</c:v>
                </c:pt>
                <c:pt idx="1313">
                  <c:v>10.77</c:v>
                </c:pt>
                <c:pt idx="1314">
                  <c:v>10.77</c:v>
                </c:pt>
                <c:pt idx="1315">
                  <c:v>10.78</c:v>
                </c:pt>
                <c:pt idx="1316">
                  <c:v>10.78</c:v>
                </c:pt>
                <c:pt idx="1317">
                  <c:v>10.78</c:v>
                </c:pt>
                <c:pt idx="1318">
                  <c:v>10.78</c:v>
                </c:pt>
                <c:pt idx="1319">
                  <c:v>10.78</c:v>
                </c:pt>
                <c:pt idx="1320">
                  <c:v>10.79</c:v>
                </c:pt>
                <c:pt idx="1321">
                  <c:v>10.79</c:v>
                </c:pt>
                <c:pt idx="1322">
                  <c:v>10.79</c:v>
                </c:pt>
                <c:pt idx="1323">
                  <c:v>10.78</c:v>
                </c:pt>
                <c:pt idx="1324">
                  <c:v>10.79</c:v>
                </c:pt>
                <c:pt idx="1325">
                  <c:v>10.79</c:v>
                </c:pt>
                <c:pt idx="1326">
                  <c:v>10.79</c:v>
                </c:pt>
                <c:pt idx="1327">
                  <c:v>10.79</c:v>
                </c:pt>
                <c:pt idx="1328">
                  <c:v>10.79</c:v>
                </c:pt>
                <c:pt idx="1329">
                  <c:v>10.8</c:v>
                </c:pt>
                <c:pt idx="1330">
                  <c:v>10.8</c:v>
                </c:pt>
                <c:pt idx="1331">
                  <c:v>10.8</c:v>
                </c:pt>
                <c:pt idx="1332">
                  <c:v>10.8</c:v>
                </c:pt>
                <c:pt idx="1333">
                  <c:v>10.8</c:v>
                </c:pt>
                <c:pt idx="1334">
                  <c:v>10.81</c:v>
                </c:pt>
                <c:pt idx="1335">
                  <c:v>10.81</c:v>
                </c:pt>
                <c:pt idx="1336">
                  <c:v>10.81</c:v>
                </c:pt>
                <c:pt idx="1337">
                  <c:v>10.81</c:v>
                </c:pt>
                <c:pt idx="1338">
                  <c:v>10.81</c:v>
                </c:pt>
                <c:pt idx="1339">
                  <c:v>10.82</c:v>
                </c:pt>
                <c:pt idx="1340">
                  <c:v>10.81</c:v>
                </c:pt>
                <c:pt idx="1341">
                  <c:v>10.81</c:v>
                </c:pt>
                <c:pt idx="1342">
                  <c:v>10.82</c:v>
                </c:pt>
                <c:pt idx="1343">
                  <c:v>10.82</c:v>
                </c:pt>
                <c:pt idx="1344">
                  <c:v>10.82</c:v>
                </c:pt>
                <c:pt idx="1345">
                  <c:v>10.82</c:v>
                </c:pt>
                <c:pt idx="1346">
                  <c:v>10.82</c:v>
                </c:pt>
                <c:pt idx="1347">
                  <c:v>10.83</c:v>
                </c:pt>
                <c:pt idx="1348">
                  <c:v>10.82</c:v>
                </c:pt>
                <c:pt idx="1349">
                  <c:v>10.84</c:v>
                </c:pt>
                <c:pt idx="1350">
                  <c:v>10.83</c:v>
                </c:pt>
                <c:pt idx="1351">
                  <c:v>10.83</c:v>
                </c:pt>
                <c:pt idx="1352">
                  <c:v>10.83</c:v>
                </c:pt>
                <c:pt idx="1353">
                  <c:v>10.83</c:v>
                </c:pt>
                <c:pt idx="1354">
                  <c:v>10.83</c:v>
                </c:pt>
                <c:pt idx="1355">
                  <c:v>10.83</c:v>
                </c:pt>
                <c:pt idx="1356">
                  <c:v>10.84</c:v>
                </c:pt>
                <c:pt idx="1357">
                  <c:v>10.84</c:v>
                </c:pt>
                <c:pt idx="1358">
                  <c:v>10.83</c:v>
                </c:pt>
                <c:pt idx="1359">
                  <c:v>10.84</c:v>
                </c:pt>
                <c:pt idx="1360">
                  <c:v>10.85</c:v>
                </c:pt>
                <c:pt idx="1361">
                  <c:v>10.84</c:v>
                </c:pt>
                <c:pt idx="1362">
                  <c:v>10.84</c:v>
                </c:pt>
                <c:pt idx="1363">
                  <c:v>10.85</c:v>
                </c:pt>
                <c:pt idx="1364">
                  <c:v>10.84</c:v>
                </c:pt>
                <c:pt idx="1365">
                  <c:v>10.85</c:v>
                </c:pt>
                <c:pt idx="1366">
                  <c:v>10.85</c:v>
                </c:pt>
                <c:pt idx="1367">
                  <c:v>10.85</c:v>
                </c:pt>
                <c:pt idx="1368">
                  <c:v>10.85</c:v>
                </c:pt>
                <c:pt idx="1369">
                  <c:v>10.85</c:v>
                </c:pt>
                <c:pt idx="1370">
                  <c:v>10.86</c:v>
                </c:pt>
                <c:pt idx="1371">
                  <c:v>10.85</c:v>
                </c:pt>
                <c:pt idx="1372">
                  <c:v>10.85</c:v>
                </c:pt>
                <c:pt idx="1373">
                  <c:v>10.85</c:v>
                </c:pt>
                <c:pt idx="1374">
                  <c:v>10.85</c:v>
                </c:pt>
                <c:pt idx="1375">
                  <c:v>10.86</c:v>
                </c:pt>
                <c:pt idx="1376">
                  <c:v>10.85</c:v>
                </c:pt>
                <c:pt idx="1377">
                  <c:v>10.86</c:v>
                </c:pt>
                <c:pt idx="1378">
                  <c:v>10.86</c:v>
                </c:pt>
                <c:pt idx="1379">
                  <c:v>10.85</c:v>
                </c:pt>
                <c:pt idx="1380">
                  <c:v>10.86</c:v>
                </c:pt>
                <c:pt idx="1381">
                  <c:v>10.86</c:v>
                </c:pt>
                <c:pt idx="1382">
                  <c:v>10.86</c:v>
                </c:pt>
                <c:pt idx="1383">
                  <c:v>10.86</c:v>
                </c:pt>
                <c:pt idx="1384">
                  <c:v>10.87</c:v>
                </c:pt>
                <c:pt idx="1385">
                  <c:v>10.87</c:v>
                </c:pt>
                <c:pt idx="1386">
                  <c:v>10.87</c:v>
                </c:pt>
                <c:pt idx="1387">
                  <c:v>10.87</c:v>
                </c:pt>
                <c:pt idx="1388">
                  <c:v>10.87</c:v>
                </c:pt>
                <c:pt idx="1389">
                  <c:v>10.88</c:v>
                </c:pt>
                <c:pt idx="1390">
                  <c:v>10.87</c:v>
                </c:pt>
                <c:pt idx="1391">
                  <c:v>10.88</c:v>
                </c:pt>
                <c:pt idx="1392">
                  <c:v>10.88</c:v>
                </c:pt>
                <c:pt idx="1393">
                  <c:v>10.87</c:v>
                </c:pt>
                <c:pt idx="1394">
                  <c:v>10.87</c:v>
                </c:pt>
                <c:pt idx="1395">
                  <c:v>10.87</c:v>
                </c:pt>
                <c:pt idx="1396">
                  <c:v>10.88</c:v>
                </c:pt>
                <c:pt idx="1397">
                  <c:v>10.88</c:v>
                </c:pt>
                <c:pt idx="1398">
                  <c:v>10.88</c:v>
                </c:pt>
                <c:pt idx="1399">
                  <c:v>10.89</c:v>
                </c:pt>
                <c:pt idx="1400">
                  <c:v>10.88</c:v>
                </c:pt>
                <c:pt idx="1401">
                  <c:v>10.88</c:v>
                </c:pt>
                <c:pt idx="1402">
                  <c:v>10.89</c:v>
                </c:pt>
                <c:pt idx="1403">
                  <c:v>10.89</c:v>
                </c:pt>
                <c:pt idx="1404">
                  <c:v>10.89</c:v>
                </c:pt>
                <c:pt idx="1405">
                  <c:v>10.89</c:v>
                </c:pt>
                <c:pt idx="1406">
                  <c:v>10.89</c:v>
                </c:pt>
                <c:pt idx="1407">
                  <c:v>10.89</c:v>
                </c:pt>
                <c:pt idx="1408">
                  <c:v>10.9</c:v>
                </c:pt>
                <c:pt idx="1409">
                  <c:v>10.9</c:v>
                </c:pt>
                <c:pt idx="1410">
                  <c:v>10.9</c:v>
                </c:pt>
                <c:pt idx="1411">
                  <c:v>10.89</c:v>
                </c:pt>
                <c:pt idx="1412">
                  <c:v>10.9</c:v>
                </c:pt>
                <c:pt idx="1413">
                  <c:v>10.89</c:v>
                </c:pt>
                <c:pt idx="1414">
                  <c:v>10.9</c:v>
                </c:pt>
                <c:pt idx="1415">
                  <c:v>10.9</c:v>
                </c:pt>
                <c:pt idx="1416">
                  <c:v>10.89</c:v>
                </c:pt>
                <c:pt idx="1417">
                  <c:v>10.9</c:v>
                </c:pt>
                <c:pt idx="1418">
                  <c:v>10.9</c:v>
                </c:pt>
                <c:pt idx="1419">
                  <c:v>10.9</c:v>
                </c:pt>
                <c:pt idx="1420">
                  <c:v>10.9</c:v>
                </c:pt>
                <c:pt idx="1421">
                  <c:v>10.9</c:v>
                </c:pt>
                <c:pt idx="1422">
                  <c:v>10.9</c:v>
                </c:pt>
                <c:pt idx="1423">
                  <c:v>10.9</c:v>
                </c:pt>
                <c:pt idx="1424">
                  <c:v>10.9</c:v>
                </c:pt>
                <c:pt idx="1425">
                  <c:v>10.91</c:v>
                </c:pt>
                <c:pt idx="1426">
                  <c:v>10.91</c:v>
                </c:pt>
                <c:pt idx="1427">
                  <c:v>10.91</c:v>
                </c:pt>
                <c:pt idx="1428">
                  <c:v>10.91</c:v>
                </c:pt>
                <c:pt idx="1429">
                  <c:v>10.91</c:v>
                </c:pt>
                <c:pt idx="1430">
                  <c:v>10.91</c:v>
                </c:pt>
                <c:pt idx="1431">
                  <c:v>10.92</c:v>
                </c:pt>
                <c:pt idx="1432">
                  <c:v>10.91</c:v>
                </c:pt>
                <c:pt idx="1433">
                  <c:v>10.92</c:v>
                </c:pt>
                <c:pt idx="1434">
                  <c:v>10.91</c:v>
                </c:pt>
                <c:pt idx="1435">
                  <c:v>10.91</c:v>
                </c:pt>
                <c:pt idx="1436">
                  <c:v>10.92</c:v>
                </c:pt>
                <c:pt idx="1437">
                  <c:v>10.92</c:v>
                </c:pt>
                <c:pt idx="1438">
                  <c:v>10.92</c:v>
                </c:pt>
                <c:pt idx="1439">
                  <c:v>10.93</c:v>
                </c:pt>
                <c:pt idx="1440">
                  <c:v>10.92</c:v>
                </c:pt>
                <c:pt idx="1441">
                  <c:v>10.92</c:v>
                </c:pt>
                <c:pt idx="1442">
                  <c:v>10.92</c:v>
                </c:pt>
                <c:pt idx="1443">
                  <c:v>10.92</c:v>
                </c:pt>
                <c:pt idx="1444">
                  <c:v>10.92</c:v>
                </c:pt>
                <c:pt idx="1445">
                  <c:v>10.93</c:v>
                </c:pt>
                <c:pt idx="1446">
                  <c:v>10.92</c:v>
                </c:pt>
                <c:pt idx="1447">
                  <c:v>10.92</c:v>
                </c:pt>
                <c:pt idx="1448">
                  <c:v>10.92</c:v>
                </c:pt>
                <c:pt idx="1449">
                  <c:v>10.93</c:v>
                </c:pt>
                <c:pt idx="1450">
                  <c:v>10.93</c:v>
                </c:pt>
                <c:pt idx="1451">
                  <c:v>10.93</c:v>
                </c:pt>
                <c:pt idx="1452">
                  <c:v>10.93</c:v>
                </c:pt>
                <c:pt idx="1453">
                  <c:v>10.93</c:v>
                </c:pt>
                <c:pt idx="1454">
                  <c:v>10.93</c:v>
                </c:pt>
                <c:pt idx="1455">
                  <c:v>10.93</c:v>
                </c:pt>
                <c:pt idx="1456">
                  <c:v>10.93</c:v>
                </c:pt>
                <c:pt idx="1457">
                  <c:v>10.94</c:v>
                </c:pt>
                <c:pt idx="1458">
                  <c:v>10.94</c:v>
                </c:pt>
                <c:pt idx="1459">
                  <c:v>10.94</c:v>
                </c:pt>
                <c:pt idx="1460">
                  <c:v>10.93</c:v>
                </c:pt>
                <c:pt idx="1461">
                  <c:v>10.93</c:v>
                </c:pt>
                <c:pt idx="1462">
                  <c:v>10.94</c:v>
                </c:pt>
                <c:pt idx="1463">
                  <c:v>10.93</c:v>
                </c:pt>
                <c:pt idx="1464">
                  <c:v>10.94</c:v>
                </c:pt>
                <c:pt idx="1465">
                  <c:v>10.94</c:v>
                </c:pt>
                <c:pt idx="1466">
                  <c:v>10.94</c:v>
                </c:pt>
                <c:pt idx="1467">
                  <c:v>10.94</c:v>
                </c:pt>
                <c:pt idx="1468">
                  <c:v>10.94</c:v>
                </c:pt>
                <c:pt idx="1469">
                  <c:v>10.95</c:v>
                </c:pt>
                <c:pt idx="1470">
                  <c:v>10.94</c:v>
                </c:pt>
                <c:pt idx="1471">
                  <c:v>10.95</c:v>
                </c:pt>
                <c:pt idx="1472">
                  <c:v>10.95</c:v>
                </c:pt>
                <c:pt idx="1473">
                  <c:v>10.95</c:v>
                </c:pt>
                <c:pt idx="1474">
                  <c:v>10.95</c:v>
                </c:pt>
                <c:pt idx="1475">
                  <c:v>10.95</c:v>
                </c:pt>
                <c:pt idx="1476">
                  <c:v>10.95</c:v>
                </c:pt>
                <c:pt idx="1477">
                  <c:v>10.95</c:v>
                </c:pt>
                <c:pt idx="1478">
                  <c:v>10.96</c:v>
                </c:pt>
                <c:pt idx="1479">
                  <c:v>10.96</c:v>
                </c:pt>
                <c:pt idx="1480">
                  <c:v>10.96</c:v>
                </c:pt>
                <c:pt idx="1481">
                  <c:v>10.96</c:v>
                </c:pt>
                <c:pt idx="1482">
                  <c:v>10.96</c:v>
                </c:pt>
                <c:pt idx="1483">
                  <c:v>10.96</c:v>
                </c:pt>
                <c:pt idx="1484">
                  <c:v>10.96</c:v>
                </c:pt>
                <c:pt idx="1485">
                  <c:v>10.96</c:v>
                </c:pt>
                <c:pt idx="1486">
                  <c:v>10.96</c:v>
                </c:pt>
                <c:pt idx="1487">
                  <c:v>10.96</c:v>
                </c:pt>
                <c:pt idx="1488">
                  <c:v>10.96</c:v>
                </c:pt>
                <c:pt idx="1489">
                  <c:v>10.96</c:v>
                </c:pt>
                <c:pt idx="1490">
                  <c:v>10.96</c:v>
                </c:pt>
                <c:pt idx="1491">
                  <c:v>10.96</c:v>
                </c:pt>
                <c:pt idx="1492">
                  <c:v>10.96</c:v>
                </c:pt>
                <c:pt idx="1493">
                  <c:v>10.96</c:v>
                </c:pt>
                <c:pt idx="1494">
                  <c:v>10.96</c:v>
                </c:pt>
                <c:pt idx="1495">
                  <c:v>10.96</c:v>
                </c:pt>
                <c:pt idx="1496">
                  <c:v>10.96</c:v>
                </c:pt>
                <c:pt idx="1497">
                  <c:v>10.96</c:v>
                </c:pt>
                <c:pt idx="1498">
                  <c:v>10.96</c:v>
                </c:pt>
                <c:pt idx="1499">
                  <c:v>10.96</c:v>
                </c:pt>
                <c:pt idx="1500">
                  <c:v>10.97</c:v>
                </c:pt>
                <c:pt idx="1501">
                  <c:v>10.97</c:v>
                </c:pt>
                <c:pt idx="1502">
                  <c:v>10.96</c:v>
                </c:pt>
                <c:pt idx="1503">
                  <c:v>10.97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FBB-40E5-8658-D89D55478B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2668848"/>
        <c:axId val="1"/>
      </c:scatterChart>
      <c:scatterChart>
        <c:scatterStyle val="lineMarker"/>
        <c:varyColors val="0"/>
        <c:ser>
          <c:idx val="1"/>
          <c:order val="1"/>
          <c:tx>
            <c:v>1st Dev</c:v>
          </c:tx>
          <c:spPr>
            <a:ln w="3175">
              <a:solidFill>
                <a:srgbClr val="FF0000"/>
              </a:solidFill>
              <a:prstDash val="solid"/>
            </a:ln>
          </c:spPr>
          <c:marker>
            <c:symbol val="none"/>
          </c:marker>
          <c:dPt>
            <c:idx val="1175"/>
            <c:bubble3D val="0"/>
            <c:extLst>
              <c:ext xmlns:c16="http://schemas.microsoft.com/office/drawing/2014/chart" uri="{C3380CC4-5D6E-409C-BE32-E72D297353CC}">
                <c16:uniqueId val="{00000001-2FBB-40E5-8658-D89D55478B15}"/>
              </c:ext>
            </c:extLst>
          </c:dPt>
          <c:xVal>
            <c:numRef>
              <c:f>Replotted!$A$2:$A$1505</c:f>
              <c:numCache>
                <c:formatCode>General</c:formatCode>
                <c:ptCount val="1504"/>
                <c:pt idx="0">
                  <c:v>0</c:v>
                </c:pt>
                <c:pt idx="1">
                  <c:v>0.03</c:v>
                </c:pt>
                <c:pt idx="2">
                  <c:v>7.0000000000000007E-2</c:v>
                </c:pt>
                <c:pt idx="3">
                  <c:v>0.1</c:v>
                </c:pt>
                <c:pt idx="4">
                  <c:v>0.14000000000000001</c:v>
                </c:pt>
                <c:pt idx="5">
                  <c:v>0.17</c:v>
                </c:pt>
                <c:pt idx="6">
                  <c:v>0.21</c:v>
                </c:pt>
                <c:pt idx="7">
                  <c:v>0.24</c:v>
                </c:pt>
                <c:pt idx="8">
                  <c:v>0.28000000000000003</c:v>
                </c:pt>
                <c:pt idx="9">
                  <c:v>0.31</c:v>
                </c:pt>
                <c:pt idx="10">
                  <c:v>0.35</c:v>
                </c:pt>
                <c:pt idx="11">
                  <c:v>0.38</c:v>
                </c:pt>
                <c:pt idx="12">
                  <c:v>0.42</c:v>
                </c:pt>
                <c:pt idx="13">
                  <c:v>0.45</c:v>
                </c:pt>
                <c:pt idx="14">
                  <c:v>0.49</c:v>
                </c:pt>
                <c:pt idx="15">
                  <c:v>0.52</c:v>
                </c:pt>
                <c:pt idx="16">
                  <c:v>0.56000000000000005</c:v>
                </c:pt>
                <c:pt idx="17">
                  <c:v>0.59</c:v>
                </c:pt>
                <c:pt idx="18">
                  <c:v>0.62</c:v>
                </c:pt>
                <c:pt idx="19">
                  <c:v>0.66</c:v>
                </c:pt>
                <c:pt idx="20">
                  <c:v>0.69</c:v>
                </c:pt>
                <c:pt idx="21">
                  <c:v>0.73</c:v>
                </c:pt>
                <c:pt idx="22">
                  <c:v>0.76</c:v>
                </c:pt>
                <c:pt idx="23">
                  <c:v>0.8</c:v>
                </c:pt>
                <c:pt idx="24">
                  <c:v>0.83</c:v>
                </c:pt>
                <c:pt idx="25">
                  <c:v>0.87</c:v>
                </c:pt>
                <c:pt idx="26">
                  <c:v>0.9</c:v>
                </c:pt>
                <c:pt idx="27">
                  <c:v>0.94</c:v>
                </c:pt>
                <c:pt idx="28">
                  <c:v>0.97</c:v>
                </c:pt>
                <c:pt idx="29">
                  <c:v>1.01</c:v>
                </c:pt>
                <c:pt idx="30">
                  <c:v>1.04</c:v>
                </c:pt>
                <c:pt idx="31">
                  <c:v>1.08</c:v>
                </c:pt>
                <c:pt idx="32">
                  <c:v>1.1100000000000001</c:v>
                </c:pt>
                <c:pt idx="33">
                  <c:v>1.1499999999999999</c:v>
                </c:pt>
                <c:pt idx="34">
                  <c:v>1.18</c:v>
                </c:pt>
                <c:pt idx="35">
                  <c:v>1.22</c:v>
                </c:pt>
                <c:pt idx="36">
                  <c:v>1.25</c:v>
                </c:pt>
                <c:pt idx="37">
                  <c:v>1.28</c:v>
                </c:pt>
                <c:pt idx="38">
                  <c:v>1.32</c:v>
                </c:pt>
                <c:pt idx="39">
                  <c:v>1.35</c:v>
                </c:pt>
                <c:pt idx="40">
                  <c:v>1.39</c:v>
                </c:pt>
                <c:pt idx="41">
                  <c:v>1.42</c:v>
                </c:pt>
                <c:pt idx="42">
                  <c:v>1.46</c:v>
                </c:pt>
                <c:pt idx="43">
                  <c:v>1.49</c:v>
                </c:pt>
                <c:pt idx="44">
                  <c:v>1.53</c:v>
                </c:pt>
                <c:pt idx="45">
                  <c:v>1.56</c:v>
                </c:pt>
                <c:pt idx="46">
                  <c:v>1.6</c:v>
                </c:pt>
                <c:pt idx="47">
                  <c:v>1.63</c:v>
                </c:pt>
                <c:pt idx="48">
                  <c:v>1.67</c:v>
                </c:pt>
                <c:pt idx="49">
                  <c:v>1.7000000000000002</c:v>
                </c:pt>
                <c:pt idx="50">
                  <c:v>1.74</c:v>
                </c:pt>
                <c:pt idx="51">
                  <c:v>1.77</c:v>
                </c:pt>
                <c:pt idx="52">
                  <c:v>1.81</c:v>
                </c:pt>
                <c:pt idx="53">
                  <c:v>1.84</c:v>
                </c:pt>
                <c:pt idx="54">
                  <c:v>1.87</c:v>
                </c:pt>
                <c:pt idx="55">
                  <c:v>1.91</c:v>
                </c:pt>
                <c:pt idx="56">
                  <c:v>1.94</c:v>
                </c:pt>
                <c:pt idx="57">
                  <c:v>1.98</c:v>
                </c:pt>
                <c:pt idx="58">
                  <c:v>2.0099999999999998</c:v>
                </c:pt>
                <c:pt idx="59">
                  <c:v>2.0499999999999998</c:v>
                </c:pt>
                <c:pt idx="60">
                  <c:v>2.08</c:v>
                </c:pt>
                <c:pt idx="61">
                  <c:v>2.12</c:v>
                </c:pt>
                <c:pt idx="62">
                  <c:v>2.15</c:v>
                </c:pt>
                <c:pt idx="63">
                  <c:v>2.19</c:v>
                </c:pt>
                <c:pt idx="64">
                  <c:v>2.2200000000000002</c:v>
                </c:pt>
                <c:pt idx="65">
                  <c:v>2.2599999999999998</c:v>
                </c:pt>
                <c:pt idx="66">
                  <c:v>2.29</c:v>
                </c:pt>
                <c:pt idx="67">
                  <c:v>2.33</c:v>
                </c:pt>
                <c:pt idx="68">
                  <c:v>2.36</c:v>
                </c:pt>
                <c:pt idx="69">
                  <c:v>2.4</c:v>
                </c:pt>
                <c:pt idx="70">
                  <c:v>2.4300000000000002</c:v>
                </c:pt>
                <c:pt idx="71">
                  <c:v>2.46</c:v>
                </c:pt>
                <c:pt idx="72">
                  <c:v>2.5</c:v>
                </c:pt>
                <c:pt idx="73">
                  <c:v>2.5300000000000002</c:v>
                </c:pt>
                <c:pt idx="74">
                  <c:v>2.57</c:v>
                </c:pt>
                <c:pt idx="75">
                  <c:v>2.6</c:v>
                </c:pt>
                <c:pt idx="76">
                  <c:v>2.64</c:v>
                </c:pt>
                <c:pt idx="77">
                  <c:v>2.67</c:v>
                </c:pt>
                <c:pt idx="78">
                  <c:v>2.71</c:v>
                </c:pt>
                <c:pt idx="79">
                  <c:v>2.74</c:v>
                </c:pt>
                <c:pt idx="80">
                  <c:v>2.78</c:v>
                </c:pt>
                <c:pt idx="81">
                  <c:v>2.81</c:v>
                </c:pt>
                <c:pt idx="82">
                  <c:v>2.85</c:v>
                </c:pt>
                <c:pt idx="83">
                  <c:v>2.88</c:v>
                </c:pt>
                <c:pt idx="84">
                  <c:v>2.92</c:v>
                </c:pt>
                <c:pt idx="85">
                  <c:v>2.95</c:v>
                </c:pt>
                <c:pt idx="86">
                  <c:v>2.99</c:v>
                </c:pt>
                <c:pt idx="87">
                  <c:v>3.02</c:v>
                </c:pt>
                <c:pt idx="88">
                  <c:v>3.06</c:v>
                </c:pt>
                <c:pt idx="89">
                  <c:v>3.09</c:v>
                </c:pt>
                <c:pt idx="90">
                  <c:v>3.12</c:v>
                </c:pt>
                <c:pt idx="91">
                  <c:v>3.16</c:v>
                </c:pt>
                <c:pt idx="92">
                  <c:v>3.19</c:v>
                </c:pt>
                <c:pt idx="93">
                  <c:v>3.23</c:v>
                </c:pt>
                <c:pt idx="94">
                  <c:v>3.26</c:v>
                </c:pt>
                <c:pt idx="95">
                  <c:v>3.3</c:v>
                </c:pt>
                <c:pt idx="96">
                  <c:v>3.33</c:v>
                </c:pt>
                <c:pt idx="97">
                  <c:v>3.37</c:v>
                </c:pt>
                <c:pt idx="98">
                  <c:v>3.4</c:v>
                </c:pt>
                <c:pt idx="99">
                  <c:v>3.44</c:v>
                </c:pt>
                <c:pt idx="100">
                  <c:v>3.47</c:v>
                </c:pt>
                <c:pt idx="101">
                  <c:v>3.51</c:v>
                </c:pt>
                <c:pt idx="102">
                  <c:v>3.54</c:v>
                </c:pt>
                <c:pt idx="103">
                  <c:v>3.58</c:v>
                </c:pt>
                <c:pt idx="104">
                  <c:v>3.61</c:v>
                </c:pt>
                <c:pt idx="105">
                  <c:v>3.65</c:v>
                </c:pt>
                <c:pt idx="106">
                  <c:v>3.68</c:v>
                </c:pt>
                <c:pt idx="107">
                  <c:v>3.71</c:v>
                </c:pt>
                <c:pt idx="108">
                  <c:v>3.75</c:v>
                </c:pt>
                <c:pt idx="109">
                  <c:v>3.78</c:v>
                </c:pt>
                <c:pt idx="110">
                  <c:v>3.82</c:v>
                </c:pt>
                <c:pt idx="111">
                  <c:v>3.85</c:v>
                </c:pt>
                <c:pt idx="112">
                  <c:v>3.89</c:v>
                </c:pt>
                <c:pt idx="113">
                  <c:v>3.92</c:v>
                </c:pt>
                <c:pt idx="114">
                  <c:v>3.96</c:v>
                </c:pt>
                <c:pt idx="115">
                  <c:v>3.99</c:v>
                </c:pt>
                <c:pt idx="116">
                  <c:v>4.03</c:v>
                </c:pt>
                <c:pt idx="117">
                  <c:v>4.0599999999999996</c:v>
                </c:pt>
                <c:pt idx="118">
                  <c:v>4.0999999999999996</c:v>
                </c:pt>
                <c:pt idx="119">
                  <c:v>4.13</c:v>
                </c:pt>
                <c:pt idx="120">
                  <c:v>4.17</c:v>
                </c:pt>
                <c:pt idx="121">
                  <c:v>4.2</c:v>
                </c:pt>
                <c:pt idx="122">
                  <c:v>4.24</c:v>
                </c:pt>
                <c:pt idx="123">
                  <c:v>4.2699999999999996</c:v>
                </c:pt>
                <c:pt idx="124">
                  <c:v>4.3</c:v>
                </c:pt>
                <c:pt idx="125">
                  <c:v>4.34</c:v>
                </c:pt>
                <c:pt idx="126">
                  <c:v>4.37</c:v>
                </c:pt>
                <c:pt idx="127">
                  <c:v>4.41</c:v>
                </c:pt>
                <c:pt idx="128">
                  <c:v>4.4400000000000004</c:v>
                </c:pt>
                <c:pt idx="129">
                  <c:v>4.4800000000000004</c:v>
                </c:pt>
                <c:pt idx="130">
                  <c:v>4.51</c:v>
                </c:pt>
                <c:pt idx="131">
                  <c:v>4.55</c:v>
                </c:pt>
                <c:pt idx="132">
                  <c:v>4.58</c:v>
                </c:pt>
                <c:pt idx="133">
                  <c:v>4.62</c:v>
                </c:pt>
                <c:pt idx="134">
                  <c:v>4.6500000000000004</c:v>
                </c:pt>
                <c:pt idx="135">
                  <c:v>4.6900000000000004</c:v>
                </c:pt>
                <c:pt idx="136">
                  <c:v>4.72</c:v>
                </c:pt>
                <c:pt idx="137">
                  <c:v>4.76</c:v>
                </c:pt>
                <c:pt idx="138">
                  <c:v>4.79</c:v>
                </c:pt>
                <c:pt idx="139">
                  <c:v>4.83</c:v>
                </c:pt>
                <c:pt idx="140">
                  <c:v>4.8600000000000003</c:v>
                </c:pt>
                <c:pt idx="141">
                  <c:v>4.9000000000000004</c:v>
                </c:pt>
                <c:pt idx="142">
                  <c:v>4.93</c:v>
                </c:pt>
                <c:pt idx="143">
                  <c:v>4.96</c:v>
                </c:pt>
                <c:pt idx="144">
                  <c:v>5</c:v>
                </c:pt>
                <c:pt idx="145">
                  <c:v>5.03</c:v>
                </c:pt>
                <c:pt idx="146">
                  <c:v>5.07</c:v>
                </c:pt>
                <c:pt idx="147">
                  <c:v>5.0999999999999996</c:v>
                </c:pt>
                <c:pt idx="148">
                  <c:v>5.14</c:v>
                </c:pt>
                <c:pt idx="149">
                  <c:v>5.17</c:v>
                </c:pt>
                <c:pt idx="150">
                  <c:v>5.21</c:v>
                </c:pt>
                <c:pt idx="151">
                  <c:v>5.24</c:v>
                </c:pt>
                <c:pt idx="152">
                  <c:v>5.28</c:v>
                </c:pt>
                <c:pt idx="153">
                  <c:v>5.31</c:v>
                </c:pt>
                <c:pt idx="154">
                  <c:v>5.35</c:v>
                </c:pt>
                <c:pt idx="155">
                  <c:v>5.38</c:v>
                </c:pt>
                <c:pt idx="156">
                  <c:v>5.42</c:v>
                </c:pt>
                <c:pt idx="157">
                  <c:v>5.45</c:v>
                </c:pt>
                <c:pt idx="158">
                  <c:v>5.49</c:v>
                </c:pt>
                <c:pt idx="159">
                  <c:v>5.52</c:v>
                </c:pt>
                <c:pt idx="160">
                  <c:v>5.55</c:v>
                </c:pt>
                <c:pt idx="161">
                  <c:v>5.59</c:v>
                </c:pt>
                <c:pt idx="162">
                  <c:v>5.62</c:v>
                </c:pt>
                <c:pt idx="163">
                  <c:v>5.66</c:v>
                </c:pt>
                <c:pt idx="164">
                  <c:v>5.69</c:v>
                </c:pt>
                <c:pt idx="165">
                  <c:v>5.73</c:v>
                </c:pt>
                <c:pt idx="166">
                  <c:v>5.76</c:v>
                </c:pt>
                <c:pt idx="167">
                  <c:v>5.8</c:v>
                </c:pt>
                <c:pt idx="168">
                  <c:v>5.83</c:v>
                </c:pt>
                <c:pt idx="169">
                  <c:v>5.87</c:v>
                </c:pt>
                <c:pt idx="170">
                  <c:v>5.9</c:v>
                </c:pt>
                <c:pt idx="171">
                  <c:v>5.94</c:v>
                </c:pt>
                <c:pt idx="172">
                  <c:v>5.97</c:v>
                </c:pt>
                <c:pt idx="173">
                  <c:v>6.01</c:v>
                </c:pt>
                <c:pt idx="174">
                  <c:v>6.04</c:v>
                </c:pt>
                <c:pt idx="175">
                  <c:v>6.08</c:v>
                </c:pt>
                <c:pt idx="176">
                  <c:v>6.11</c:v>
                </c:pt>
                <c:pt idx="177">
                  <c:v>6.14</c:v>
                </c:pt>
                <c:pt idx="178">
                  <c:v>6.18</c:v>
                </c:pt>
                <c:pt idx="179">
                  <c:v>6.21</c:v>
                </c:pt>
                <c:pt idx="180">
                  <c:v>6.25</c:v>
                </c:pt>
                <c:pt idx="181">
                  <c:v>6.28</c:v>
                </c:pt>
                <c:pt idx="182">
                  <c:v>6.32</c:v>
                </c:pt>
                <c:pt idx="183">
                  <c:v>6.35</c:v>
                </c:pt>
                <c:pt idx="184">
                  <c:v>6.39</c:v>
                </c:pt>
                <c:pt idx="185">
                  <c:v>6.42</c:v>
                </c:pt>
                <c:pt idx="186">
                  <c:v>6.46</c:v>
                </c:pt>
                <c:pt idx="187">
                  <c:v>6.49</c:v>
                </c:pt>
                <c:pt idx="188">
                  <c:v>6.53</c:v>
                </c:pt>
                <c:pt idx="189">
                  <c:v>6.56</c:v>
                </c:pt>
                <c:pt idx="190">
                  <c:v>6.6</c:v>
                </c:pt>
                <c:pt idx="191">
                  <c:v>6.63</c:v>
                </c:pt>
                <c:pt idx="192">
                  <c:v>6.67</c:v>
                </c:pt>
                <c:pt idx="193">
                  <c:v>6.7</c:v>
                </c:pt>
                <c:pt idx="194">
                  <c:v>6.74</c:v>
                </c:pt>
                <c:pt idx="195">
                  <c:v>6.77</c:v>
                </c:pt>
                <c:pt idx="196">
                  <c:v>6.8</c:v>
                </c:pt>
                <c:pt idx="197">
                  <c:v>6.84</c:v>
                </c:pt>
                <c:pt idx="198">
                  <c:v>6.87</c:v>
                </c:pt>
                <c:pt idx="199">
                  <c:v>6.91</c:v>
                </c:pt>
                <c:pt idx="200">
                  <c:v>6.94</c:v>
                </c:pt>
                <c:pt idx="201">
                  <c:v>6.98</c:v>
                </c:pt>
                <c:pt idx="202">
                  <c:v>7.01</c:v>
                </c:pt>
                <c:pt idx="203">
                  <c:v>7.05</c:v>
                </c:pt>
                <c:pt idx="204">
                  <c:v>7.08</c:v>
                </c:pt>
                <c:pt idx="205">
                  <c:v>7.12</c:v>
                </c:pt>
                <c:pt idx="206">
                  <c:v>7.15</c:v>
                </c:pt>
                <c:pt idx="207">
                  <c:v>7.19</c:v>
                </c:pt>
                <c:pt idx="208">
                  <c:v>7.22</c:v>
                </c:pt>
                <c:pt idx="209">
                  <c:v>7.26</c:v>
                </c:pt>
                <c:pt idx="210">
                  <c:v>7.29</c:v>
                </c:pt>
                <c:pt idx="211">
                  <c:v>7.33</c:v>
                </c:pt>
                <c:pt idx="212">
                  <c:v>7.36</c:v>
                </c:pt>
                <c:pt idx="213">
                  <c:v>7.39</c:v>
                </c:pt>
                <c:pt idx="214">
                  <c:v>7.43</c:v>
                </c:pt>
                <c:pt idx="215">
                  <c:v>7.46</c:v>
                </c:pt>
                <c:pt idx="216">
                  <c:v>7.5</c:v>
                </c:pt>
                <c:pt idx="217">
                  <c:v>7.53</c:v>
                </c:pt>
                <c:pt idx="218">
                  <c:v>7.57</c:v>
                </c:pt>
                <c:pt idx="219">
                  <c:v>7.6</c:v>
                </c:pt>
                <c:pt idx="220">
                  <c:v>7.64</c:v>
                </c:pt>
                <c:pt idx="221">
                  <c:v>7.67</c:v>
                </c:pt>
                <c:pt idx="222">
                  <c:v>7.71</c:v>
                </c:pt>
                <c:pt idx="223">
                  <c:v>7.74</c:v>
                </c:pt>
                <c:pt idx="224">
                  <c:v>7.78</c:v>
                </c:pt>
                <c:pt idx="225">
                  <c:v>7.81</c:v>
                </c:pt>
                <c:pt idx="226">
                  <c:v>7.85</c:v>
                </c:pt>
                <c:pt idx="227">
                  <c:v>7.88</c:v>
                </c:pt>
                <c:pt idx="228">
                  <c:v>7.92</c:v>
                </c:pt>
                <c:pt idx="229">
                  <c:v>7.95</c:v>
                </c:pt>
                <c:pt idx="230">
                  <c:v>7.98</c:v>
                </c:pt>
                <c:pt idx="231">
                  <c:v>8.02</c:v>
                </c:pt>
                <c:pt idx="232">
                  <c:v>8.0500000000000007</c:v>
                </c:pt>
                <c:pt idx="233">
                  <c:v>8.09</c:v>
                </c:pt>
                <c:pt idx="234">
                  <c:v>8.1199999999999992</c:v>
                </c:pt>
                <c:pt idx="235">
                  <c:v>8.16</c:v>
                </c:pt>
                <c:pt idx="236">
                  <c:v>8.19</c:v>
                </c:pt>
                <c:pt idx="237">
                  <c:v>8.23</c:v>
                </c:pt>
                <c:pt idx="238">
                  <c:v>8.26</c:v>
                </c:pt>
                <c:pt idx="239">
                  <c:v>8.3000000000000007</c:v>
                </c:pt>
                <c:pt idx="240">
                  <c:v>8.33</c:v>
                </c:pt>
                <c:pt idx="241">
                  <c:v>8.3699999999999992</c:v>
                </c:pt>
                <c:pt idx="242">
                  <c:v>8.4</c:v>
                </c:pt>
                <c:pt idx="243">
                  <c:v>8.44</c:v>
                </c:pt>
                <c:pt idx="244">
                  <c:v>8.4700000000000006</c:v>
                </c:pt>
                <c:pt idx="245">
                  <c:v>8.51</c:v>
                </c:pt>
                <c:pt idx="246">
                  <c:v>8.5399999999999991</c:v>
                </c:pt>
                <c:pt idx="247">
                  <c:v>8.58</c:v>
                </c:pt>
                <c:pt idx="248">
                  <c:v>8.61</c:v>
                </c:pt>
                <c:pt idx="249">
                  <c:v>8.64</c:v>
                </c:pt>
                <c:pt idx="250">
                  <c:v>8.68</c:v>
                </c:pt>
                <c:pt idx="251">
                  <c:v>8.7100000000000009</c:v>
                </c:pt>
                <c:pt idx="252">
                  <c:v>8.75</c:v>
                </c:pt>
                <c:pt idx="253">
                  <c:v>8.7799999999999994</c:v>
                </c:pt>
                <c:pt idx="254">
                  <c:v>8.82</c:v>
                </c:pt>
                <c:pt idx="255">
                  <c:v>8.85</c:v>
                </c:pt>
                <c:pt idx="256">
                  <c:v>8.89</c:v>
                </c:pt>
                <c:pt idx="257">
                  <c:v>8.92</c:v>
                </c:pt>
                <c:pt idx="258">
                  <c:v>8.9600000000000009</c:v>
                </c:pt>
                <c:pt idx="259">
                  <c:v>8.99</c:v>
                </c:pt>
                <c:pt idx="260">
                  <c:v>9.0299999999999994</c:v>
                </c:pt>
                <c:pt idx="261">
                  <c:v>9.06</c:v>
                </c:pt>
                <c:pt idx="262">
                  <c:v>9.1</c:v>
                </c:pt>
                <c:pt idx="263">
                  <c:v>9.1300000000000008</c:v>
                </c:pt>
                <c:pt idx="264">
                  <c:v>9.17</c:v>
                </c:pt>
                <c:pt idx="265">
                  <c:v>9.1999999999999993</c:v>
                </c:pt>
                <c:pt idx="266">
                  <c:v>9.23</c:v>
                </c:pt>
                <c:pt idx="267">
                  <c:v>9.27</c:v>
                </c:pt>
                <c:pt idx="268">
                  <c:v>9.3000000000000007</c:v>
                </c:pt>
                <c:pt idx="269">
                  <c:v>9.34</c:v>
                </c:pt>
                <c:pt idx="270">
                  <c:v>9.3699999999999992</c:v>
                </c:pt>
                <c:pt idx="271">
                  <c:v>9.41</c:v>
                </c:pt>
                <c:pt idx="272">
                  <c:v>9.44</c:v>
                </c:pt>
                <c:pt idx="273">
                  <c:v>9.48</c:v>
                </c:pt>
                <c:pt idx="274">
                  <c:v>9.51</c:v>
                </c:pt>
                <c:pt idx="275">
                  <c:v>9.5500000000000007</c:v>
                </c:pt>
                <c:pt idx="276">
                  <c:v>9.58</c:v>
                </c:pt>
                <c:pt idx="277">
                  <c:v>9.6199999999999992</c:v>
                </c:pt>
                <c:pt idx="278">
                  <c:v>9.65</c:v>
                </c:pt>
                <c:pt idx="279">
                  <c:v>9.69</c:v>
                </c:pt>
                <c:pt idx="280">
                  <c:v>9.7200000000000006</c:v>
                </c:pt>
                <c:pt idx="281">
                  <c:v>9.76</c:v>
                </c:pt>
                <c:pt idx="282">
                  <c:v>9.7899999999999991</c:v>
                </c:pt>
                <c:pt idx="283">
                  <c:v>9.82</c:v>
                </c:pt>
                <c:pt idx="284">
                  <c:v>9.86</c:v>
                </c:pt>
                <c:pt idx="285">
                  <c:v>9.89</c:v>
                </c:pt>
                <c:pt idx="286">
                  <c:v>9.93</c:v>
                </c:pt>
                <c:pt idx="287">
                  <c:v>9.9600000000000009</c:v>
                </c:pt>
                <c:pt idx="288">
                  <c:v>10</c:v>
                </c:pt>
                <c:pt idx="289">
                  <c:v>10.029999999999999</c:v>
                </c:pt>
                <c:pt idx="290">
                  <c:v>10.07</c:v>
                </c:pt>
                <c:pt idx="291">
                  <c:v>10.1</c:v>
                </c:pt>
                <c:pt idx="292">
                  <c:v>10.14</c:v>
                </c:pt>
                <c:pt idx="293">
                  <c:v>10.17</c:v>
                </c:pt>
                <c:pt idx="294">
                  <c:v>10.210000000000001</c:v>
                </c:pt>
                <c:pt idx="295">
                  <c:v>10.24</c:v>
                </c:pt>
                <c:pt idx="296">
                  <c:v>10.28</c:v>
                </c:pt>
                <c:pt idx="297">
                  <c:v>10.31</c:v>
                </c:pt>
                <c:pt idx="298">
                  <c:v>10.35</c:v>
                </c:pt>
                <c:pt idx="299">
                  <c:v>10.38</c:v>
                </c:pt>
                <c:pt idx="300">
                  <c:v>10.42</c:v>
                </c:pt>
                <c:pt idx="301">
                  <c:v>10.45</c:v>
                </c:pt>
                <c:pt idx="302">
                  <c:v>10.48</c:v>
                </c:pt>
                <c:pt idx="303">
                  <c:v>10.52</c:v>
                </c:pt>
                <c:pt idx="304">
                  <c:v>10.55</c:v>
                </c:pt>
                <c:pt idx="305">
                  <c:v>10.59</c:v>
                </c:pt>
                <c:pt idx="306">
                  <c:v>10.62</c:v>
                </c:pt>
                <c:pt idx="307">
                  <c:v>10.66</c:v>
                </c:pt>
                <c:pt idx="308">
                  <c:v>10.69</c:v>
                </c:pt>
                <c:pt idx="309">
                  <c:v>10.73</c:v>
                </c:pt>
                <c:pt idx="310">
                  <c:v>10.76</c:v>
                </c:pt>
                <c:pt idx="311">
                  <c:v>10.8</c:v>
                </c:pt>
                <c:pt idx="312">
                  <c:v>10.83</c:v>
                </c:pt>
                <c:pt idx="313">
                  <c:v>10.87</c:v>
                </c:pt>
                <c:pt idx="314">
                  <c:v>10.9</c:v>
                </c:pt>
                <c:pt idx="315">
                  <c:v>10.94</c:v>
                </c:pt>
                <c:pt idx="316">
                  <c:v>10.97</c:v>
                </c:pt>
                <c:pt idx="317">
                  <c:v>11.01</c:v>
                </c:pt>
                <c:pt idx="318">
                  <c:v>11.04</c:v>
                </c:pt>
                <c:pt idx="319">
                  <c:v>11.07</c:v>
                </c:pt>
                <c:pt idx="320">
                  <c:v>11.11</c:v>
                </c:pt>
                <c:pt idx="321">
                  <c:v>11.14</c:v>
                </c:pt>
                <c:pt idx="322">
                  <c:v>11.18</c:v>
                </c:pt>
                <c:pt idx="323">
                  <c:v>11.21</c:v>
                </c:pt>
                <c:pt idx="324">
                  <c:v>11.25</c:v>
                </c:pt>
                <c:pt idx="325">
                  <c:v>11.28</c:v>
                </c:pt>
                <c:pt idx="326">
                  <c:v>11.32</c:v>
                </c:pt>
                <c:pt idx="327">
                  <c:v>11.35</c:v>
                </c:pt>
                <c:pt idx="328">
                  <c:v>11.39</c:v>
                </c:pt>
                <c:pt idx="329">
                  <c:v>11.42</c:v>
                </c:pt>
                <c:pt idx="330">
                  <c:v>11.46</c:v>
                </c:pt>
                <c:pt idx="331">
                  <c:v>11.49</c:v>
                </c:pt>
                <c:pt idx="332">
                  <c:v>11.53</c:v>
                </c:pt>
                <c:pt idx="333">
                  <c:v>11.56</c:v>
                </c:pt>
                <c:pt idx="334">
                  <c:v>11.6</c:v>
                </c:pt>
                <c:pt idx="335">
                  <c:v>11.63</c:v>
                </c:pt>
                <c:pt idx="336">
                  <c:v>11.66</c:v>
                </c:pt>
                <c:pt idx="337">
                  <c:v>11.7</c:v>
                </c:pt>
                <c:pt idx="338">
                  <c:v>11.73</c:v>
                </c:pt>
                <c:pt idx="339">
                  <c:v>11.77</c:v>
                </c:pt>
                <c:pt idx="340">
                  <c:v>11.8</c:v>
                </c:pt>
                <c:pt idx="341">
                  <c:v>11.84</c:v>
                </c:pt>
                <c:pt idx="342">
                  <c:v>11.87</c:v>
                </c:pt>
                <c:pt idx="343">
                  <c:v>11.91</c:v>
                </c:pt>
                <c:pt idx="344">
                  <c:v>11.94</c:v>
                </c:pt>
                <c:pt idx="345">
                  <c:v>11.98</c:v>
                </c:pt>
                <c:pt idx="346">
                  <c:v>12.01</c:v>
                </c:pt>
                <c:pt idx="347">
                  <c:v>12.05</c:v>
                </c:pt>
                <c:pt idx="348">
                  <c:v>12.08</c:v>
                </c:pt>
                <c:pt idx="349">
                  <c:v>12.12</c:v>
                </c:pt>
                <c:pt idx="350">
                  <c:v>12.15</c:v>
                </c:pt>
                <c:pt idx="351">
                  <c:v>12.19</c:v>
                </c:pt>
                <c:pt idx="352">
                  <c:v>12.22</c:v>
                </c:pt>
                <c:pt idx="353">
                  <c:v>12.26</c:v>
                </c:pt>
                <c:pt idx="354">
                  <c:v>12.29</c:v>
                </c:pt>
                <c:pt idx="355">
                  <c:v>12.32</c:v>
                </c:pt>
                <c:pt idx="356">
                  <c:v>12.36</c:v>
                </c:pt>
                <c:pt idx="357">
                  <c:v>12.39</c:v>
                </c:pt>
                <c:pt idx="358">
                  <c:v>12.43</c:v>
                </c:pt>
                <c:pt idx="359">
                  <c:v>12.46</c:v>
                </c:pt>
                <c:pt idx="360">
                  <c:v>12.5</c:v>
                </c:pt>
                <c:pt idx="361">
                  <c:v>12.53</c:v>
                </c:pt>
                <c:pt idx="362">
                  <c:v>12.57</c:v>
                </c:pt>
                <c:pt idx="363">
                  <c:v>12.6</c:v>
                </c:pt>
                <c:pt idx="364">
                  <c:v>12.64</c:v>
                </c:pt>
                <c:pt idx="365">
                  <c:v>12.67</c:v>
                </c:pt>
                <c:pt idx="366">
                  <c:v>12.71</c:v>
                </c:pt>
                <c:pt idx="367">
                  <c:v>12.74</c:v>
                </c:pt>
                <c:pt idx="368">
                  <c:v>12.78</c:v>
                </c:pt>
                <c:pt idx="369">
                  <c:v>12.81</c:v>
                </c:pt>
                <c:pt idx="370">
                  <c:v>12.85</c:v>
                </c:pt>
                <c:pt idx="371">
                  <c:v>12.88</c:v>
                </c:pt>
                <c:pt idx="372">
                  <c:v>12.91</c:v>
                </c:pt>
                <c:pt idx="373">
                  <c:v>12.95</c:v>
                </c:pt>
                <c:pt idx="374">
                  <c:v>12.98</c:v>
                </c:pt>
                <c:pt idx="375">
                  <c:v>13.02</c:v>
                </c:pt>
                <c:pt idx="376">
                  <c:v>13.05</c:v>
                </c:pt>
                <c:pt idx="377">
                  <c:v>13.09</c:v>
                </c:pt>
                <c:pt idx="378">
                  <c:v>13.12</c:v>
                </c:pt>
                <c:pt idx="379">
                  <c:v>13.16</c:v>
                </c:pt>
                <c:pt idx="380">
                  <c:v>13.19</c:v>
                </c:pt>
                <c:pt idx="381">
                  <c:v>13.23</c:v>
                </c:pt>
                <c:pt idx="382">
                  <c:v>13.26</c:v>
                </c:pt>
                <c:pt idx="383">
                  <c:v>13.3</c:v>
                </c:pt>
                <c:pt idx="384">
                  <c:v>13.33</c:v>
                </c:pt>
                <c:pt idx="385">
                  <c:v>13.37</c:v>
                </c:pt>
                <c:pt idx="386">
                  <c:v>13.4</c:v>
                </c:pt>
                <c:pt idx="387">
                  <c:v>13.44</c:v>
                </c:pt>
                <c:pt idx="388">
                  <c:v>13.47</c:v>
                </c:pt>
                <c:pt idx="389">
                  <c:v>13.5</c:v>
                </c:pt>
                <c:pt idx="390">
                  <c:v>13.54</c:v>
                </c:pt>
                <c:pt idx="391">
                  <c:v>13.57</c:v>
                </c:pt>
                <c:pt idx="392">
                  <c:v>13.61</c:v>
                </c:pt>
                <c:pt idx="393">
                  <c:v>13.64</c:v>
                </c:pt>
                <c:pt idx="394">
                  <c:v>13.68</c:v>
                </c:pt>
                <c:pt idx="395">
                  <c:v>13.71</c:v>
                </c:pt>
                <c:pt idx="396">
                  <c:v>13.75</c:v>
                </c:pt>
                <c:pt idx="397">
                  <c:v>13.78</c:v>
                </c:pt>
                <c:pt idx="398">
                  <c:v>13.82</c:v>
                </c:pt>
                <c:pt idx="399">
                  <c:v>13.85</c:v>
                </c:pt>
                <c:pt idx="400">
                  <c:v>13.89</c:v>
                </c:pt>
                <c:pt idx="401">
                  <c:v>13.92</c:v>
                </c:pt>
                <c:pt idx="402">
                  <c:v>13.96</c:v>
                </c:pt>
                <c:pt idx="403">
                  <c:v>13.99</c:v>
                </c:pt>
                <c:pt idx="404">
                  <c:v>14.03</c:v>
                </c:pt>
                <c:pt idx="405">
                  <c:v>14.06</c:v>
                </c:pt>
                <c:pt idx="406">
                  <c:v>14.1</c:v>
                </c:pt>
                <c:pt idx="407">
                  <c:v>14.13</c:v>
                </c:pt>
                <c:pt idx="408">
                  <c:v>14.16</c:v>
                </c:pt>
                <c:pt idx="409">
                  <c:v>14.2</c:v>
                </c:pt>
                <c:pt idx="410">
                  <c:v>14.23</c:v>
                </c:pt>
                <c:pt idx="411">
                  <c:v>14.27</c:v>
                </c:pt>
                <c:pt idx="412">
                  <c:v>14.3</c:v>
                </c:pt>
                <c:pt idx="413">
                  <c:v>14.34</c:v>
                </c:pt>
                <c:pt idx="414">
                  <c:v>14.37</c:v>
                </c:pt>
                <c:pt idx="415">
                  <c:v>14.41</c:v>
                </c:pt>
                <c:pt idx="416">
                  <c:v>14.44</c:v>
                </c:pt>
                <c:pt idx="417">
                  <c:v>14.48</c:v>
                </c:pt>
                <c:pt idx="418">
                  <c:v>14.51</c:v>
                </c:pt>
                <c:pt idx="419">
                  <c:v>14.55</c:v>
                </c:pt>
                <c:pt idx="420">
                  <c:v>14.58</c:v>
                </c:pt>
                <c:pt idx="421">
                  <c:v>14.62</c:v>
                </c:pt>
                <c:pt idx="422">
                  <c:v>14.65</c:v>
                </c:pt>
                <c:pt idx="423">
                  <c:v>14.69</c:v>
                </c:pt>
                <c:pt idx="424">
                  <c:v>14.72</c:v>
                </c:pt>
                <c:pt idx="425">
                  <c:v>14.75</c:v>
                </c:pt>
                <c:pt idx="426">
                  <c:v>14.79</c:v>
                </c:pt>
                <c:pt idx="427">
                  <c:v>14.82</c:v>
                </c:pt>
                <c:pt idx="428">
                  <c:v>14.86</c:v>
                </c:pt>
                <c:pt idx="429">
                  <c:v>14.89</c:v>
                </c:pt>
                <c:pt idx="430">
                  <c:v>14.93</c:v>
                </c:pt>
                <c:pt idx="431">
                  <c:v>14.96</c:v>
                </c:pt>
                <c:pt idx="432">
                  <c:v>15</c:v>
                </c:pt>
                <c:pt idx="433">
                  <c:v>15.03</c:v>
                </c:pt>
                <c:pt idx="434">
                  <c:v>15.07</c:v>
                </c:pt>
                <c:pt idx="435">
                  <c:v>15.1</c:v>
                </c:pt>
                <c:pt idx="436">
                  <c:v>15.14</c:v>
                </c:pt>
                <c:pt idx="437">
                  <c:v>15.17</c:v>
                </c:pt>
                <c:pt idx="438">
                  <c:v>15.21</c:v>
                </c:pt>
                <c:pt idx="439">
                  <c:v>15.24</c:v>
                </c:pt>
                <c:pt idx="440">
                  <c:v>15.28</c:v>
                </c:pt>
                <c:pt idx="441">
                  <c:v>15.31</c:v>
                </c:pt>
                <c:pt idx="442">
                  <c:v>15.34</c:v>
                </c:pt>
                <c:pt idx="443">
                  <c:v>15.38</c:v>
                </c:pt>
                <c:pt idx="444">
                  <c:v>15.41</c:v>
                </c:pt>
                <c:pt idx="445">
                  <c:v>15.45</c:v>
                </c:pt>
                <c:pt idx="446">
                  <c:v>15.48</c:v>
                </c:pt>
                <c:pt idx="447">
                  <c:v>15.52</c:v>
                </c:pt>
                <c:pt idx="448">
                  <c:v>15.55</c:v>
                </c:pt>
                <c:pt idx="449">
                  <c:v>15.59</c:v>
                </c:pt>
                <c:pt idx="450">
                  <c:v>15.62</c:v>
                </c:pt>
                <c:pt idx="451">
                  <c:v>15.66</c:v>
                </c:pt>
                <c:pt idx="452">
                  <c:v>15.69</c:v>
                </c:pt>
                <c:pt idx="453">
                  <c:v>15.73</c:v>
                </c:pt>
                <c:pt idx="454">
                  <c:v>15.76</c:v>
                </c:pt>
                <c:pt idx="455">
                  <c:v>15.8</c:v>
                </c:pt>
                <c:pt idx="456">
                  <c:v>15.83</c:v>
                </c:pt>
                <c:pt idx="457">
                  <c:v>15.87</c:v>
                </c:pt>
                <c:pt idx="458">
                  <c:v>15.9</c:v>
                </c:pt>
                <c:pt idx="459">
                  <c:v>15.94</c:v>
                </c:pt>
                <c:pt idx="460">
                  <c:v>15.97</c:v>
                </c:pt>
                <c:pt idx="461">
                  <c:v>16</c:v>
                </c:pt>
                <c:pt idx="462">
                  <c:v>16.04</c:v>
                </c:pt>
                <c:pt idx="463">
                  <c:v>16.07</c:v>
                </c:pt>
                <c:pt idx="464">
                  <c:v>16.11</c:v>
                </c:pt>
                <c:pt idx="465">
                  <c:v>16.14</c:v>
                </c:pt>
                <c:pt idx="466">
                  <c:v>16.18</c:v>
                </c:pt>
                <c:pt idx="467">
                  <c:v>16.21</c:v>
                </c:pt>
                <c:pt idx="468">
                  <c:v>16.25</c:v>
                </c:pt>
                <c:pt idx="469">
                  <c:v>16.28</c:v>
                </c:pt>
                <c:pt idx="470">
                  <c:v>16.32</c:v>
                </c:pt>
                <c:pt idx="471">
                  <c:v>16.350000000000001</c:v>
                </c:pt>
                <c:pt idx="472">
                  <c:v>16.39</c:v>
                </c:pt>
                <c:pt idx="473">
                  <c:v>16.420000000000002</c:v>
                </c:pt>
                <c:pt idx="474">
                  <c:v>16.46</c:v>
                </c:pt>
                <c:pt idx="475">
                  <c:v>16.489999999999998</c:v>
                </c:pt>
                <c:pt idx="476">
                  <c:v>16.53</c:v>
                </c:pt>
                <c:pt idx="477">
                  <c:v>16.559999999999999</c:v>
                </c:pt>
                <c:pt idx="478">
                  <c:v>16.59</c:v>
                </c:pt>
                <c:pt idx="479">
                  <c:v>16.63</c:v>
                </c:pt>
                <c:pt idx="480">
                  <c:v>16.66</c:v>
                </c:pt>
                <c:pt idx="481">
                  <c:v>16.7</c:v>
                </c:pt>
                <c:pt idx="482">
                  <c:v>16.73</c:v>
                </c:pt>
                <c:pt idx="483">
                  <c:v>16.77</c:v>
                </c:pt>
                <c:pt idx="484">
                  <c:v>16.8</c:v>
                </c:pt>
                <c:pt idx="485">
                  <c:v>16.84</c:v>
                </c:pt>
                <c:pt idx="486">
                  <c:v>16.87</c:v>
                </c:pt>
                <c:pt idx="487">
                  <c:v>16.91</c:v>
                </c:pt>
                <c:pt idx="488">
                  <c:v>16.940000000000001</c:v>
                </c:pt>
                <c:pt idx="489">
                  <c:v>16.98</c:v>
                </c:pt>
                <c:pt idx="490">
                  <c:v>17.010000000000002</c:v>
                </c:pt>
                <c:pt idx="491">
                  <c:v>17.05</c:v>
                </c:pt>
                <c:pt idx="492">
                  <c:v>17.079999999999998</c:v>
                </c:pt>
                <c:pt idx="493">
                  <c:v>17.12</c:v>
                </c:pt>
                <c:pt idx="494">
                  <c:v>17.149999999999999</c:v>
                </c:pt>
                <c:pt idx="495">
                  <c:v>17.18</c:v>
                </c:pt>
                <c:pt idx="496">
                  <c:v>17.22</c:v>
                </c:pt>
                <c:pt idx="497">
                  <c:v>17.25</c:v>
                </c:pt>
                <c:pt idx="498">
                  <c:v>17.29</c:v>
                </c:pt>
                <c:pt idx="499">
                  <c:v>17.32</c:v>
                </c:pt>
                <c:pt idx="500">
                  <c:v>17.36</c:v>
                </c:pt>
                <c:pt idx="501">
                  <c:v>17.39</c:v>
                </c:pt>
                <c:pt idx="502">
                  <c:v>17.43</c:v>
                </c:pt>
                <c:pt idx="503">
                  <c:v>17.46</c:v>
                </c:pt>
                <c:pt idx="504">
                  <c:v>17.5</c:v>
                </c:pt>
                <c:pt idx="505">
                  <c:v>17.53</c:v>
                </c:pt>
                <c:pt idx="506">
                  <c:v>17.57</c:v>
                </c:pt>
                <c:pt idx="507">
                  <c:v>17.600000000000001</c:v>
                </c:pt>
                <c:pt idx="508">
                  <c:v>17.64</c:v>
                </c:pt>
                <c:pt idx="509">
                  <c:v>17.670000000000002</c:v>
                </c:pt>
                <c:pt idx="510">
                  <c:v>17.71</c:v>
                </c:pt>
                <c:pt idx="511">
                  <c:v>17.739999999999998</c:v>
                </c:pt>
                <c:pt idx="512">
                  <c:v>17.78</c:v>
                </c:pt>
                <c:pt idx="513">
                  <c:v>17.809999999999999</c:v>
                </c:pt>
                <c:pt idx="514">
                  <c:v>17.84</c:v>
                </c:pt>
                <c:pt idx="515">
                  <c:v>17.88</c:v>
                </c:pt>
                <c:pt idx="516">
                  <c:v>17.91</c:v>
                </c:pt>
                <c:pt idx="517">
                  <c:v>17.95</c:v>
                </c:pt>
                <c:pt idx="518">
                  <c:v>17.98</c:v>
                </c:pt>
                <c:pt idx="519">
                  <c:v>18.02</c:v>
                </c:pt>
                <c:pt idx="520">
                  <c:v>18.05</c:v>
                </c:pt>
                <c:pt idx="521">
                  <c:v>18.09</c:v>
                </c:pt>
                <c:pt idx="522">
                  <c:v>18.12</c:v>
                </c:pt>
                <c:pt idx="523">
                  <c:v>18.16</c:v>
                </c:pt>
                <c:pt idx="524">
                  <c:v>18.190000000000001</c:v>
                </c:pt>
                <c:pt idx="525">
                  <c:v>18.23</c:v>
                </c:pt>
                <c:pt idx="526">
                  <c:v>18.260000000000002</c:v>
                </c:pt>
                <c:pt idx="527">
                  <c:v>18.3</c:v>
                </c:pt>
                <c:pt idx="528">
                  <c:v>18.329999999999998</c:v>
                </c:pt>
                <c:pt idx="529">
                  <c:v>18.37</c:v>
                </c:pt>
                <c:pt idx="530">
                  <c:v>18.399999999999999</c:v>
                </c:pt>
                <c:pt idx="531">
                  <c:v>18.43</c:v>
                </c:pt>
                <c:pt idx="532">
                  <c:v>18.47</c:v>
                </c:pt>
                <c:pt idx="533">
                  <c:v>18.5</c:v>
                </c:pt>
                <c:pt idx="534">
                  <c:v>18.54</c:v>
                </c:pt>
                <c:pt idx="535">
                  <c:v>18.57</c:v>
                </c:pt>
                <c:pt idx="536">
                  <c:v>18.61</c:v>
                </c:pt>
                <c:pt idx="537">
                  <c:v>18.64</c:v>
                </c:pt>
                <c:pt idx="538">
                  <c:v>18.68</c:v>
                </c:pt>
                <c:pt idx="539">
                  <c:v>18.71</c:v>
                </c:pt>
                <c:pt idx="540">
                  <c:v>18.75</c:v>
                </c:pt>
                <c:pt idx="541">
                  <c:v>18.78</c:v>
                </c:pt>
                <c:pt idx="542">
                  <c:v>18.82</c:v>
                </c:pt>
                <c:pt idx="543">
                  <c:v>18.850000000000001</c:v>
                </c:pt>
                <c:pt idx="544">
                  <c:v>18.89</c:v>
                </c:pt>
                <c:pt idx="545">
                  <c:v>18.920000000000002</c:v>
                </c:pt>
                <c:pt idx="546">
                  <c:v>18.96</c:v>
                </c:pt>
                <c:pt idx="547">
                  <c:v>18.989999999999998</c:v>
                </c:pt>
                <c:pt idx="548">
                  <c:v>19.02</c:v>
                </c:pt>
                <c:pt idx="549">
                  <c:v>19.059999999999999</c:v>
                </c:pt>
                <c:pt idx="550">
                  <c:v>19.09</c:v>
                </c:pt>
                <c:pt idx="551">
                  <c:v>19.13</c:v>
                </c:pt>
                <c:pt idx="552">
                  <c:v>19.16</c:v>
                </c:pt>
                <c:pt idx="553">
                  <c:v>19.2</c:v>
                </c:pt>
                <c:pt idx="554">
                  <c:v>19.23</c:v>
                </c:pt>
                <c:pt idx="555">
                  <c:v>19.27</c:v>
                </c:pt>
                <c:pt idx="556">
                  <c:v>19.3</c:v>
                </c:pt>
                <c:pt idx="557">
                  <c:v>19.34</c:v>
                </c:pt>
                <c:pt idx="558">
                  <c:v>19.37</c:v>
                </c:pt>
                <c:pt idx="559">
                  <c:v>19.41</c:v>
                </c:pt>
                <c:pt idx="560">
                  <c:v>19.440000000000001</c:v>
                </c:pt>
                <c:pt idx="561">
                  <c:v>19.48</c:v>
                </c:pt>
                <c:pt idx="562">
                  <c:v>19.510000000000002</c:v>
                </c:pt>
                <c:pt idx="563">
                  <c:v>19.55</c:v>
                </c:pt>
                <c:pt idx="564">
                  <c:v>19.579999999999998</c:v>
                </c:pt>
                <c:pt idx="565">
                  <c:v>19.62</c:v>
                </c:pt>
                <c:pt idx="566">
                  <c:v>19.649999999999999</c:v>
                </c:pt>
                <c:pt idx="567">
                  <c:v>19.68</c:v>
                </c:pt>
                <c:pt idx="568">
                  <c:v>19.72</c:v>
                </c:pt>
                <c:pt idx="569">
                  <c:v>19.75</c:v>
                </c:pt>
                <c:pt idx="570">
                  <c:v>19.79</c:v>
                </c:pt>
                <c:pt idx="571">
                  <c:v>19.82</c:v>
                </c:pt>
                <c:pt idx="572">
                  <c:v>19.86</c:v>
                </c:pt>
                <c:pt idx="573">
                  <c:v>19.89</c:v>
                </c:pt>
                <c:pt idx="574">
                  <c:v>19.93</c:v>
                </c:pt>
                <c:pt idx="575">
                  <c:v>19.96</c:v>
                </c:pt>
                <c:pt idx="576">
                  <c:v>20</c:v>
                </c:pt>
                <c:pt idx="577">
                  <c:v>20.03</c:v>
                </c:pt>
                <c:pt idx="578">
                  <c:v>20.07</c:v>
                </c:pt>
                <c:pt idx="579">
                  <c:v>20.100000000000001</c:v>
                </c:pt>
                <c:pt idx="580">
                  <c:v>20.14</c:v>
                </c:pt>
                <c:pt idx="581">
                  <c:v>20.170000000000002</c:v>
                </c:pt>
                <c:pt idx="582">
                  <c:v>20.21</c:v>
                </c:pt>
                <c:pt idx="583">
                  <c:v>20.239999999999998</c:v>
                </c:pt>
                <c:pt idx="584">
                  <c:v>20.27</c:v>
                </c:pt>
                <c:pt idx="585">
                  <c:v>20.309999999999999</c:v>
                </c:pt>
                <c:pt idx="586">
                  <c:v>20.34</c:v>
                </c:pt>
                <c:pt idx="587">
                  <c:v>20.38</c:v>
                </c:pt>
                <c:pt idx="588">
                  <c:v>20.41</c:v>
                </c:pt>
                <c:pt idx="589">
                  <c:v>20.45</c:v>
                </c:pt>
                <c:pt idx="590">
                  <c:v>20.48</c:v>
                </c:pt>
                <c:pt idx="591">
                  <c:v>20.52</c:v>
                </c:pt>
                <c:pt idx="592">
                  <c:v>20.55</c:v>
                </c:pt>
                <c:pt idx="593">
                  <c:v>20.59</c:v>
                </c:pt>
                <c:pt idx="594">
                  <c:v>20.62</c:v>
                </c:pt>
                <c:pt idx="595">
                  <c:v>20.66</c:v>
                </c:pt>
                <c:pt idx="596">
                  <c:v>20.69</c:v>
                </c:pt>
                <c:pt idx="597">
                  <c:v>20.73</c:v>
                </c:pt>
                <c:pt idx="598">
                  <c:v>20.76</c:v>
                </c:pt>
                <c:pt idx="599">
                  <c:v>20.8</c:v>
                </c:pt>
                <c:pt idx="600">
                  <c:v>20.83</c:v>
                </c:pt>
                <c:pt idx="601">
                  <c:v>20.86</c:v>
                </c:pt>
                <c:pt idx="602">
                  <c:v>20.9</c:v>
                </c:pt>
                <c:pt idx="603">
                  <c:v>20.93</c:v>
                </c:pt>
                <c:pt idx="604">
                  <c:v>20.97</c:v>
                </c:pt>
                <c:pt idx="605">
                  <c:v>21</c:v>
                </c:pt>
                <c:pt idx="606">
                  <c:v>21.04</c:v>
                </c:pt>
                <c:pt idx="607">
                  <c:v>21.07</c:v>
                </c:pt>
                <c:pt idx="608">
                  <c:v>21.11</c:v>
                </c:pt>
                <c:pt idx="609">
                  <c:v>21.14</c:v>
                </c:pt>
                <c:pt idx="610">
                  <c:v>21.18</c:v>
                </c:pt>
                <c:pt idx="611">
                  <c:v>21.21</c:v>
                </c:pt>
                <c:pt idx="612">
                  <c:v>21.25</c:v>
                </c:pt>
                <c:pt idx="613">
                  <c:v>21.28</c:v>
                </c:pt>
                <c:pt idx="614">
                  <c:v>21.32</c:v>
                </c:pt>
                <c:pt idx="615">
                  <c:v>21.35</c:v>
                </c:pt>
                <c:pt idx="616">
                  <c:v>21.39</c:v>
                </c:pt>
                <c:pt idx="617">
                  <c:v>21.42</c:v>
                </c:pt>
                <c:pt idx="618">
                  <c:v>21.46</c:v>
                </c:pt>
                <c:pt idx="619">
                  <c:v>21.49</c:v>
                </c:pt>
                <c:pt idx="620">
                  <c:v>21.52</c:v>
                </c:pt>
                <c:pt idx="621">
                  <c:v>21.56</c:v>
                </c:pt>
                <c:pt idx="622">
                  <c:v>21.59</c:v>
                </c:pt>
                <c:pt idx="623">
                  <c:v>21.63</c:v>
                </c:pt>
                <c:pt idx="624">
                  <c:v>21.66</c:v>
                </c:pt>
                <c:pt idx="625">
                  <c:v>21.7</c:v>
                </c:pt>
                <c:pt idx="626">
                  <c:v>21.73</c:v>
                </c:pt>
                <c:pt idx="627">
                  <c:v>21.77</c:v>
                </c:pt>
                <c:pt idx="628">
                  <c:v>21.8</c:v>
                </c:pt>
                <c:pt idx="629">
                  <c:v>21.84</c:v>
                </c:pt>
                <c:pt idx="630">
                  <c:v>21.87</c:v>
                </c:pt>
                <c:pt idx="631">
                  <c:v>21.91</c:v>
                </c:pt>
                <c:pt idx="632">
                  <c:v>21.94</c:v>
                </c:pt>
                <c:pt idx="633">
                  <c:v>21.98</c:v>
                </c:pt>
                <c:pt idx="634">
                  <c:v>22.01</c:v>
                </c:pt>
                <c:pt idx="635">
                  <c:v>22.05</c:v>
                </c:pt>
                <c:pt idx="636">
                  <c:v>22.08</c:v>
                </c:pt>
                <c:pt idx="637">
                  <c:v>22.11</c:v>
                </c:pt>
                <c:pt idx="638">
                  <c:v>22.15</c:v>
                </c:pt>
                <c:pt idx="639">
                  <c:v>22.18</c:v>
                </c:pt>
                <c:pt idx="640">
                  <c:v>22.22</c:v>
                </c:pt>
                <c:pt idx="641">
                  <c:v>22.25</c:v>
                </c:pt>
                <c:pt idx="642">
                  <c:v>22.29</c:v>
                </c:pt>
                <c:pt idx="643">
                  <c:v>22.32</c:v>
                </c:pt>
                <c:pt idx="644">
                  <c:v>22.36</c:v>
                </c:pt>
                <c:pt idx="645">
                  <c:v>22.39</c:v>
                </c:pt>
                <c:pt idx="646">
                  <c:v>22.43</c:v>
                </c:pt>
                <c:pt idx="647">
                  <c:v>22.46</c:v>
                </c:pt>
                <c:pt idx="648">
                  <c:v>22.5</c:v>
                </c:pt>
                <c:pt idx="649">
                  <c:v>22.53</c:v>
                </c:pt>
                <c:pt idx="650">
                  <c:v>22.57</c:v>
                </c:pt>
                <c:pt idx="651">
                  <c:v>22.6</c:v>
                </c:pt>
                <c:pt idx="652">
                  <c:v>22.64</c:v>
                </c:pt>
                <c:pt idx="653">
                  <c:v>22.67</c:v>
                </c:pt>
                <c:pt idx="654">
                  <c:v>22.7</c:v>
                </c:pt>
                <c:pt idx="655">
                  <c:v>22.74</c:v>
                </c:pt>
                <c:pt idx="656">
                  <c:v>22.77</c:v>
                </c:pt>
                <c:pt idx="657">
                  <c:v>22.81</c:v>
                </c:pt>
                <c:pt idx="658">
                  <c:v>22.84</c:v>
                </c:pt>
                <c:pt idx="659">
                  <c:v>22.88</c:v>
                </c:pt>
                <c:pt idx="660">
                  <c:v>22.91</c:v>
                </c:pt>
                <c:pt idx="661">
                  <c:v>22.95</c:v>
                </c:pt>
                <c:pt idx="662">
                  <c:v>22.98</c:v>
                </c:pt>
                <c:pt idx="663">
                  <c:v>23.02</c:v>
                </c:pt>
                <c:pt idx="664">
                  <c:v>23.05</c:v>
                </c:pt>
                <c:pt idx="665">
                  <c:v>23.09</c:v>
                </c:pt>
                <c:pt idx="666">
                  <c:v>23.12</c:v>
                </c:pt>
                <c:pt idx="667">
                  <c:v>23.16</c:v>
                </c:pt>
                <c:pt idx="668">
                  <c:v>23.19</c:v>
                </c:pt>
                <c:pt idx="669">
                  <c:v>23.23</c:v>
                </c:pt>
                <c:pt idx="670">
                  <c:v>23.26</c:v>
                </c:pt>
                <c:pt idx="671">
                  <c:v>23.3</c:v>
                </c:pt>
                <c:pt idx="672">
                  <c:v>23.33</c:v>
                </c:pt>
                <c:pt idx="673">
                  <c:v>23.36</c:v>
                </c:pt>
                <c:pt idx="674">
                  <c:v>23.4</c:v>
                </c:pt>
                <c:pt idx="675">
                  <c:v>23.43</c:v>
                </c:pt>
                <c:pt idx="676">
                  <c:v>23.47</c:v>
                </c:pt>
                <c:pt idx="677">
                  <c:v>23.5</c:v>
                </c:pt>
                <c:pt idx="678">
                  <c:v>23.54</c:v>
                </c:pt>
                <c:pt idx="679">
                  <c:v>23.57</c:v>
                </c:pt>
                <c:pt idx="680">
                  <c:v>23.61</c:v>
                </c:pt>
                <c:pt idx="681">
                  <c:v>23.64</c:v>
                </c:pt>
                <c:pt idx="682">
                  <c:v>23.68</c:v>
                </c:pt>
                <c:pt idx="683">
                  <c:v>23.71</c:v>
                </c:pt>
                <c:pt idx="684">
                  <c:v>23.75</c:v>
                </c:pt>
                <c:pt idx="685">
                  <c:v>23.78</c:v>
                </c:pt>
                <c:pt idx="686">
                  <c:v>23.82</c:v>
                </c:pt>
                <c:pt idx="687">
                  <c:v>23.85</c:v>
                </c:pt>
                <c:pt idx="688">
                  <c:v>23.89</c:v>
                </c:pt>
                <c:pt idx="689">
                  <c:v>23.92</c:v>
                </c:pt>
                <c:pt idx="690">
                  <c:v>23.95</c:v>
                </c:pt>
                <c:pt idx="691">
                  <c:v>23.99</c:v>
                </c:pt>
                <c:pt idx="692">
                  <c:v>24.02</c:v>
                </c:pt>
                <c:pt idx="693">
                  <c:v>24.06</c:v>
                </c:pt>
                <c:pt idx="694">
                  <c:v>24.09</c:v>
                </c:pt>
                <c:pt idx="695">
                  <c:v>24.13</c:v>
                </c:pt>
                <c:pt idx="696">
                  <c:v>24.16</c:v>
                </c:pt>
                <c:pt idx="697">
                  <c:v>24.2</c:v>
                </c:pt>
                <c:pt idx="698">
                  <c:v>24.23</c:v>
                </c:pt>
                <c:pt idx="699">
                  <c:v>24.27</c:v>
                </c:pt>
                <c:pt idx="700">
                  <c:v>24.3</c:v>
                </c:pt>
                <c:pt idx="701">
                  <c:v>24.34</c:v>
                </c:pt>
                <c:pt idx="702">
                  <c:v>24.37</c:v>
                </c:pt>
                <c:pt idx="703">
                  <c:v>24.41</c:v>
                </c:pt>
                <c:pt idx="704">
                  <c:v>24.44</c:v>
                </c:pt>
                <c:pt idx="705">
                  <c:v>24.48</c:v>
                </c:pt>
                <c:pt idx="706">
                  <c:v>24.51</c:v>
                </c:pt>
                <c:pt idx="707">
                  <c:v>24.54</c:v>
                </c:pt>
                <c:pt idx="708">
                  <c:v>24.58</c:v>
                </c:pt>
                <c:pt idx="709">
                  <c:v>24.61</c:v>
                </c:pt>
                <c:pt idx="710">
                  <c:v>24.65</c:v>
                </c:pt>
                <c:pt idx="711">
                  <c:v>24.68</c:v>
                </c:pt>
                <c:pt idx="712">
                  <c:v>24.72</c:v>
                </c:pt>
                <c:pt idx="713">
                  <c:v>24.75</c:v>
                </c:pt>
                <c:pt idx="714">
                  <c:v>24.79</c:v>
                </c:pt>
                <c:pt idx="715">
                  <c:v>24.82</c:v>
                </c:pt>
                <c:pt idx="716">
                  <c:v>24.86</c:v>
                </c:pt>
                <c:pt idx="717">
                  <c:v>24.89</c:v>
                </c:pt>
                <c:pt idx="718">
                  <c:v>24.93</c:v>
                </c:pt>
                <c:pt idx="719">
                  <c:v>24.96</c:v>
                </c:pt>
                <c:pt idx="720">
                  <c:v>25</c:v>
                </c:pt>
                <c:pt idx="721">
                  <c:v>25.03</c:v>
                </c:pt>
                <c:pt idx="722">
                  <c:v>25.07</c:v>
                </c:pt>
                <c:pt idx="723">
                  <c:v>25.1</c:v>
                </c:pt>
                <c:pt idx="724">
                  <c:v>25.14</c:v>
                </c:pt>
                <c:pt idx="725">
                  <c:v>25.17</c:v>
                </c:pt>
                <c:pt idx="726">
                  <c:v>25.2</c:v>
                </c:pt>
                <c:pt idx="727">
                  <c:v>25.24</c:v>
                </c:pt>
                <c:pt idx="728">
                  <c:v>25.27</c:v>
                </c:pt>
                <c:pt idx="729">
                  <c:v>25.31</c:v>
                </c:pt>
                <c:pt idx="730">
                  <c:v>25.34</c:v>
                </c:pt>
                <c:pt idx="731">
                  <c:v>25.38</c:v>
                </c:pt>
                <c:pt idx="732">
                  <c:v>25.41</c:v>
                </c:pt>
                <c:pt idx="733">
                  <c:v>25.45</c:v>
                </c:pt>
                <c:pt idx="734">
                  <c:v>25.48</c:v>
                </c:pt>
                <c:pt idx="735">
                  <c:v>25.52</c:v>
                </c:pt>
                <c:pt idx="736">
                  <c:v>25.55</c:v>
                </c:pt>
                <c:pt idx="737">
                  <c:v>25.59</c:v>
                </c:pt>
                <c:pt idx="738">
                  <c:v>25.62</c:v>
                </c:pt>
                <c:pt idx="739">
                  <c:v>25.66</c:v>
                </c:pt>
                <c:pt idx="740">
                  <c:v>25.69</c:v>
                </c:pt>
                <c:pt idx="741">
                  <c:v>25.73</c:v>
                </c:pt>
                <c:pt idx="742">
                  <c:v>25.76</c:v>
                </c:pt>
                <c:pt idx="743">
                  <c:v>25.79</c:v>
                </c:pt>
                <c:pt idx="744">
                  <c:v>25.83</c:v>
                </c:pt>
                <c:pt idx="745">
                  <c:v>25.86</c:v>
                </c:pt>
                <c:pt idx="746">
                  <c:v>25.9</c:v>
                </c:pt>
                <c:pt idx="747">
                  <c:v>25.93</c:v>
                </c:pt>
                <c:pt idx="748">
                  <c:v>25.97</c:v>
                </c:pt>
                <c:pt idx="749">
                  <c:v>26</c:v>
                </c:pt>
                <c:pt idx="750">
                  <c:v>26.04</c:v>
                </c:pt>
                <c:pt idx="751">
                  <c:v>26.07</c:v>
                </c:pt>
                <c:pt idx="752">
                  <c:v>26.11</c:v>
                </c:pt>
                <c:pt idx="753">
                  <c:v>26.14</c:v>
                </c:pt>
                <c:pt idx="754">
                  <c:v>26.18</c:v>
                </c:pt>
                <c:pt idx="755">
                  <c:v>26.21</c:v>
                </c:pt>
                <c:pt idx="756">
                  <c:v>26.25</c:v>
                </c:pt>
                <c:pt idx="757">
                  <c:v>26.28</c:v>
                </c:pt>
                <c:pt idx="758">
                  <c:v>26.32</c:v>
                </c:pt>
                <c:pt idx="759">
                  <c:v>26.35</c:v>
                </c:pt>
                <c:pt idx="760">
                  <c:v>26.38</c:v>
                </c:pt>
                <c:pt idx="761">
                  <c:v>26.42</c:v>
                </c:pt>
                <c:pt idx="762">
                  <c:v>26.45</c:v>
                </c:pt>
                <c:pt idx="763">
                  <c:v>26.49</c:v>
                </c:pt>
                <c:pt idx="764">
                  <c:v>26.52</c:v>
                </c:pt>
                <c:pt idx="765">
                  <c:v>26.56</c:v>
                </c:pt>
                <c:pt idx="766">
                  <c:v>26.59</c:v>
                </c:pt>
                <c:pt idx="767">
                  <c:v>26.63</c:v>
                </c:pt>
                <c:pt idx="768">
                  <c:v>26.66</c:v>
                </c:pt>
                <c:pt idx="769">
                  <c:v>26.7</c:v>
                </c:pt>
                <c:pt idx="770">
                  <c:v>26.73</c:v>
                </c:pt>
                <c:pt idx="771">
                  <c:v>26.77</c:v>
                </c:pt>
                <c:pt idx="772">
                  <c:v>26.8</c:v>
                </c:pt>
                <c:pt idx="773">
                  <c:v>26.84</c:v>
                </c:pt>
                <c:pt idx="774">
                  <c:v>26.87</c:v>
                </c:pt>
                <c:pt idx="775">
                  <c:v>26.91</c:v>
                </c:pt>
                <c:pt idx="776">
                  <c:v>26.94</c:v>
                </c:pt>
                <c:pt idx="777">
                  <c:v>26.98</c:v>
                </c:pt>
                <c:pt idx="778">
                  <c:v>27.01</c:v>
                </c:pt>
                <c:pt idx="779">
                  <c:v>27.04</c:v>
                </c:pt>
                <c:pt idx="780">
                  <c:v>27.08</c:v>
                </c:pt>
                <c:pt idx="781">
                  <c:v>27.11</c:v>
                </c:pt>
                <c:pt idx="782">
                  <c:v>27.15</c:v>
                </c:pt>
                <c:pt idx="783">
                  <c:v>27.18</c:v>
                </c:pt>
                <c:pt idx="784">
                  <c:v>27.22</c:v>
                </c:pt>
                <c:pt idx="785">
                  <c:v>27.25</c:v>
                </c:pt>
                <c:pt idx="786">
                  <c:v>27.29</c:v>
                </c:pt>
                <c:pt idx="787">
                  <c:v>27.32</c:v>
                </c:pt>
                <c:pt idx="788">
                  <c:v>27.36</c:v>
                </c:pt>
                <c:pt idx="789">
                  <c:v>27.39</c:v>
                </c:pt>
                <c:pt idx="790">
                  <c:v>27.43</c:v>
                </c:pt>
                <c:pt idx="791">
                  <c:v>27.46</c:v>
                </c:pt>
                <c:pt idx="792">
                  <c:v>27.5</c:v>
                </c:pt>
                <c:pt idx="793">
                  <c:v>27.53</c:v>
                </c:pt>
                <c:pt idx="794">
                  <c:v>27.57</c:v>
                </c:pt>
                <c:pt idx="795">
                  <c:v>27.6</c:v>
                </c:pt>
                <c:pt idx="796">
                  <c:v>27.63</c:v>
                </c:pt>
                <c:pt idx="797">
                  <c:v>27.67</c:v>
                </c:pt>
                <c:pt idx="798">
                  <c:v>27.7</c:v>
                </c:pt>
                <c:pt idx="799">
                  <c:v>27.74</c:v>
                </c:pt>
                <c:pt idx="800">
                  <c:v>27.77</c:v>
                </c:pt>
                <c:pt idx="801">
                  <c:v>27.81</c:v>
                </c:pt>
                <c:pt idx="802">
                  <c:v>27.84</c:v>
                </c:pt>
                <c:pt idx="803">
                  <c:v>27.88</c:v>
                </c:pt>
                <c:pt idx="804">
                  <c:v>27.91</c:v>
                </c:pt>
                <c:pt idx="805">
                  <c:v>27.95</c:v>
                </c:pt>
                <c:pt idx="806">
                  <c:v>27.98</c:v>
                </c:pt>
                <c:pt idx="807">
                  <c:v>28.02</c:v>
                </c:pt>
                <c:pt idx="808">
                  <c:v>28.05</c:v>
                </c:pt>
                <c:pt idx="809">
                  <c:v>28.09</c:v>
                </c:pt>
                <c:pt idx="810">
                  <c:v>28.12</c:v>
                </c:pt>
                <c:pt idx="811">
                  <c:v>28.16</c:v>
                </c:pt>
                <c:pt idx="812">
                  <c:v>28.19</c:v>
                </c:pt>
                <c:pt idx="813">
                  <c:v>28.22</c:v>
                </c:pt>
                <c:pt idx="814">
                  <c:v>28.26</c:v>
                </c:pt>
                <c:pt idx="815">
                  <c:v>28.29</c:v>
                </c:pt>
                <c:pt idx="816">
                  <c:v>28.33</c:v>
                </c:pt>
                <c:pt idx="817">
                  <c:v>28.36</c:v>
                </c:pt>
                <c:pt idx="818">
                  <c:v>28.4</c:v>
                </c:pt>
                <c:pt idx="819">
                  <c:v>28.43</c:v>
                </c:pt>
                <c:pt idx="820">
                  <c:v>28.47</c:v>
                </c:pt>
                <c:pt idx="821">
                  <c:v>28.5</c:v>
                </c:pt>
                <c:pt idx="822">
                  <c:v>28.54</c:v>
                </c:pt>
                <c:pt idx="823">
                  <c:v>28.57</c:v>
                </c:pt>
                <c:pt idx="824">
                  <c:v>28.61</c:v>
                </c:pt>
                <c:pt idx="825">
                  <c:v>28.64</c:v>
                </c:pt>
                <c:pt idx="826">
                  <c:v>28.68</c:v>
                </c:pt>
                <c:pt idx="827">
                  <c:v>28.71</c:v>
                </c:pt>
                <c:pt idx="828">
                  <c:v>28.75</c:v>
                </c:pt>
                <c:pt idx="829">
                  <c:v>28.78</c:v>
                </c:pt>
                <c:pt idx="830">
                  <c:v>28.82</c:v>
                </c:pt>
                <c:pt idx="831">
                  <c:v>28.85</c:v>
                </c:pt>
                <c:pt idx="832">
                  <c:v>28.88</c:v>
                </c:pt>
                <c:pt idx="833">
                  <c:v>28.92</c:v>
                </c:pt>
                <c:pt idx="834">
                  <c:v>28.95</c:v>
                </c:pt>
                <c:pt idx="835">
                  <c:v>28.99</c:v>
                </c:pt>
                <c:pt idx="836">
                  <c:v>29.02</c:v>
                </c:pt>
                <c:pt idx="837">
                  <c:v>29.06</c:v>
                </c:pt>
                <c:pt idx="838">
                  <c:v>29.09</c:v>
                </c:pt>
                <c:pt idx="839">
                  <c:v>29.13</c:v>
                </c:pt>
                <c:pt idx="840">
                  <c:v>29.16</c:v>
                </c:pt>
                <c:pt idx="841">
                  <c:v>29.2</c:v>
                </c:pt>
                <c:pt idx="842">
                  <c:v>29.23</c:v>
                </c:pt>
                <c:pt idx="843">
                  <c:v>29.27</c:v>
                </c:pt>
                <c:pt idx="844">
                  <c:v>29.3</c:v>
                </c:pt>
                <c:pt idx="845">
                  <c:v>29.34</c:v>
                </c:pt>
                <c:pt idx="846">
                  <c:v>29.37</c:v>
                </c:pt>
                <c:pt idx="847">
                  <c:v>29.41</c:v>
                </c:pt>
                <c:pt idx="848">
                  <c:v>29.44</c:v>
                </c:pt>
                <c:pt idx="849">
                  <c:v>29.47</c:v>
                </c:pt>
                <c:pt idx="850">
                  <c:v>29.51</c:v>
                </c:pt>
                <c:pt idx="851">
                  <c:v>29.54</c:v>
                </c:pt>
                <c:pt idx="852">
                  <c:v>29.58</c:v>
                </c:pt>
                <c:pt idx="853">
                  <c:v>29.61</c:v>
                </c:pt>
                <c:pt idx="854">
                  <c:v>29.65</c:v>
                </c:pt>
                <c:pt idx="855">
                  <c:v>29.68</c:v>
                </c:pt>
                <c:pt idx="856">
                  <c:v>29.72</c:v>
                </c:pt>
                <c:pt idx="857">
                  <c:v>29.75</c:v>
                </c:pt>
                <c:pt idx="858">
                  <c:v>29.79</c:v>
                </c:pt>
                <c:pt idx="859">
                  <c:v>29.82</c:v>
                </c:pt>
                <c:pt idx="860">
                  <c:v>29.86</c:v>
                </c:pt>
                <c:pt idx="861">
                  <c:v>29.89</c:v>
                </c:pt>
                <c:pt idx="862">
                  <c:v>29.93</c:v>
                </c:pt>
                <c:pt idx="863">
                  <c:v>29.96</c:v>
                </c:pt>
                <c:pt idx="864">
                  <c:v>30</c:v>
                </c:pt>
                <c:pt idx="865">
                  <c:v>30.03</c:v>
                </c:pt>
                <c:pt idx="866">
                  <c:v>30.06</c:v>
                </c:pt>
                <c:pt idx="867">
                  <c:v>30.1</c:v>
                </c:pt>
                <c:pt idx="868">
                  <c:v>30.13</c:v>
                </c:pt>
                <c:pt idx="869">
                  <c:v>30.17</c:v>
                </c:pt>
                <c:pt idx="870">
                  <c:v>30.2</c:v>
                </c:pt>
                <c:pt idx="871">
                  <c:v>30.24</c:v>
                </c:pt>
                <c:pt idx="872">
                  <c:v>30.27</c:v>
                </c:pt>
                <c:pt idx="873">
                  <c:v>30.31</c:v>
                </c:pt>
                <c:pt idx="874">
                  <c:v>30.34</c:v>
                </c:pt>
                <c:pt idx="875">
                  <c:v>30.38</c:v>
                </c:pt>
                <c:pt idx="876">
                  <c:v>30.41</c:v>
                </c:pt>
                <c:pt idx="877">
                  <c:v>30.45</c:v>
                </c:pt>
                <c:pt idx="878">
                  <c:v>30.48</c:v>
                </c:pt>
                <c:pt idx="879">
                  <c:v>30.52</c:v>
                </c:pt>
                <c:pt idx="880">
                  <c:v>30.55</c:v>
                </c:pt>
                <c:pt idx="881">
                  <c:v>30.59</c:v>
                </c:pt>
                <c:pt idx="882">
                  <c:v>30.62</c:v>
                </c:pt>
                <c:pt idx="883">
                  <c:v>30.66</c:v>
                </c:pt>
                <c:pt idx="884">
                  <c:v>30.69</c:v>
                </c:pt>
                <c:pt idx="885">
                  <c:v>30.72</c:v>
                </c:pt>
                <c:pt idx="886">
                  <c:v>30.76</c:v>
                </c:pt>
                <c:pt idx="887">
                  <c:v>30.79</c:v>
                </c:pt>
                <c:pt idx="888">
                  <c:v>30.83</c:v>
                </c:pt>
                <c:pt idx="889">
                  <c:v>30.86</c:v>
                </c:pt>
                <c:pt idx="890">
                  <c:v>30.9</c:v>
                </c:pt>
                <c:pt idx="891">
                  <c:v>30.93</c:v>
                </c:pt>
                <c:pt idx="892">
                  <c:v>30.97</c:v>
                </c:pt>
                <c:pt idx="893">
                  <c:v>31</c:v>
                </c:pt>
                <c:pt idx="894">
                  <c:v>31.04</c:v>
                </c:pt>
                <c:pt idx="895">
                  <c:v>31.07</c:v>
                </c:pt>
                <c:pt idx="896">
                  <c:v>31.11</c:v>
                </c:pt>
                <c:pt idx="897">
                  <c:v>31.14</c:v>
                </c:pt>
                <c:pt idx="898">
                  <c:v>31.18</c:v>
                </c:pt>
                <c:pt idx="899">
                  <c:v>31.21</c:v>
                </c:pt>
                <c:pt idx="900">
                  <c:v>31.25</c:v>
                </c:pt>
                <c:pt idx="901">
                  <c:v>31.28</c:v>
                </c:pt>
                <c:pt idx="902">
                  <c:v>31.31</c:v>
                </c:pt>
                <c:pt idx="903">
                  <c:v>31.35</c:v>
                </c:pt>
                <c:pt idx="904">
                  <c:v>31.38</c:v>
                </c:pt>
                <c:pt idx="905">
                  <c:v>31.42</c:v>
                </c:pt>
                <c:pt idx="906">
                  <c:v>31.45</c:v>
                </c:pt>
                <c:pt idx="907">
                  <c:v>31.49</c:v>
                </c:pt>
                <c:pt idx="908">
                  <c:v>31.52</c:v>
                </c:pt>
                <c:pt idx="909">
                  <c:v>31.56</c:v>
                </c:pt>
                <c:pt idx="910">
                  <c:v>31.59</c:v>
                </c:pt>
                <c:pt idx="911">
                  <c:v>31.63</c:v>
                </c:pt>
                <c:pt idx="912">
                  <c:v>31.66</c:v>
                </c:pt>
                <c:pt idx="913">
                  <c:v>31.7</c:v>
                </c:pt>
                <c:pt idx="914">
                  <c:v>31.73</c:v>
                </c:pt>
                <c:pt idx="915">
                  <c:v>31.77</c:v>
                </c:pt>
                <c:pt idx="916">
                  <c:v>31.8</c:v>
                </c:pt>
                <c:pt idx="917">
                  <c:v>31.84</c:v>
                </c:pt>
                <c:pt idx="918">
                  <c:v>31.87</c:v>
                </c:pt>
                <c:pt idx="919">
                  <c:v>31.9</c:v>
                </c:pt>
                <c:pt idx="920">
                  <c:v>31.94</c:v>
                </c:pt>
                <c:pt idx="921">
                  <c:v>31.97</c:v>
                </c:pt>
                <c:pt idx="922">
                  <c:v>32.01</c:v>
                </c:pt>
                <c:pt idx="923">
                  <c:v>32.04</c:v>
                </c:pt>
                <c:pt idx="924">
                  <c:v>32.08</c:v>
                </c:pt>
                <c:pt idx="925">
                  <c:v>32.11</c:v>
                </c:pt>
                <c:pt idx="926">
                  <c:v>32.15</c:v>
                </c:pt>
                <c:pt idx="927">
                  <c:v>32.18</c:v>
                </c:pt>
                <c:pt idx="928">
                  <c:v>32.22</c:v>
                </c:pt>
                <c:pt idx="929">
                  <c:v>32.25</c:v>
                </c:pt>
                <c:pt idx="930">
                  <c:v>32.29</c:v>
                </c:pt>
                <c:pt idx="931">
                  <c:v>32.32</c:v>
                </c:pt>
                <c:pt idx="932">
                  <c:v>32.36</c:v>
                </c:pt>
                <c:pt idx="933">
                  <c:v>32.39</c:v>
                </c:pt>
                <c:pt idx="934">
                  <c:v>32.43</c:v>
                </c:pt>
                <c:pt idx="935">
                  <c:v>32.46</c:v>
                </c:pt>
                <c:pt idx="936">
                  <c:v>32.5</c:v>
                </c:pt>
                <c:pt idx="937">
                  <c:v>32.53</c:v>
                </c:pt>
                <c:pt idx="938">
                  <c:v>32.56</c:v>
                </c:pt>
                <c:pt idx="939">
                  <c:v>32.6</c:v>
                </c:pt>
                <c:pt idx="940">
                  <c:v>32.630000000000003</c:v>
                </c:pt>
                <c:pt idx="941">
                  <c:v>32.67</c:v>
                </c:pt>
                <c:pt idx="942">
                  <c:v>32.700000000000003</c:v>
                </c:pt>
                <c:pt idx="943">
                  <c:v>32.74</c:v>
                </c:pt>
                <c:pt idx="944">
                  <c:v>32.770000000000003</c:v>
                </c:pt>
                <c:pt idx="945">
                  <c:v>32.81</c:v>
                </c:pt>
                <c:pt idx="946">
                  <c:v>32.840000000000003</c:v>
                </c:pt>
                <c:pt idx="947">
                  <c:v>32.880000000000003</c:v>
                </c:pt>
                <c:pt idx="948">
                  <c:v>32.909999999999997</c:v>
                </c:pt>
                <c:pt idx="949">
                  <c:v>32.950000000000003</c:v>
                </c:pt>
                <c:pt idx="950">
                  <c:v>32.979999999999997</c:v>
                </c:pt>
                <c:pt idx="951">
                  <c:v>33.020000000000003</c:v>
                </c:pt>
                <c:pt idx="952">
                  <c:v>33.049999999999997</c:v>
                </c:pt>
                <c:pt idx="953">
                  <c:v>33.090000000000003</c:v>
                </c:pt>
                <c:pt idx="954">
                  <c:v>33.119999999999997</c:v>
                </c:pt>
                <c:pt idx="955">
                  <c:v>33.15</c:v>
                </c:pt>
                <c:pt idx="956">
                  <c:v>33.19</c:v>
                </c:pt>
                <c:pt idx="957">
                  <c:v>33.22</c:v>
                </c:pt>
                <c:pt idx="958">
                  <c:v>33.26</c:v>
                </c:pt>
                <c:pt idx="959">
                  <c:v>33.29</c:v>
                </c:pt>
                <c:pt idx="960">
                  <c:v>33.33</c:v>
                </c:pt>
                <c:pt idx="961">
                  <c:v>33.36</c:v>
                </c:pt>
                <c:pt idx="962">
                  <c:v>33.4</c:v>
                </c:pt>
                <c:pt idx="963">
                  <c:v>33.43</c:v>
                </c:pt>
                <c:pt idx="964">
                  <c:v>33.47</c:v>
                </c:pt>
                <c:pt idx="965">
                  <c:v>33.5</c:v>
                </c:pt>
                <c:pt idx="966">
                  <c:v>33.54</c:v>
                </c:pt>
                <c:pt idx="967">
                  <c:v>33.57</c:v>
                </c:pt>
                <c:pt idx="968">
                  <c:v>33.61</c:v>
                </c:pt>
                <c:pt idx="969">
                  <c:v>33.64</c:v>
                </c:pt>
                <c:pt idx="970">
                  <c:v>33.68</c:v>
                </c:pt>
                <c:pt idx="971">
                  <c:v>33.71</c:v>
                </c:pt>
                <c:pt idx="972">
                  <c:v>33.74</c:v>
                </c:pt>
                <c:pt idx="973">
                  <c:v>33.78</c:v>
                </c:pt>
                <c:pt idx="974">
                  <c:v>33.81</c:v>
                </c:pt>
                <c:pt idx="975">
                  <c:v>33.85</c:v>
                </c:pt>
                <c:pt idx="976">
                  <c:v>33.880000000000003</c:v>
                </c:pt>
                <c:pt idx="977">
                  <c:v>33.92</c:v>
                </c:pt>
                <c:pt idx="978">
                  <c:v>33.950000000000003</c:v>
                </c:pt>
                <c:pt idx="979">
                  <c:v>33.99</c:v>
                </c:pt>
                <c:pt idx="980">
                  <c:v>34.020000000000003</c:v>
                </c:pt>
                <c:pt idx="981">
                  <c:v>34.06</c:v>
                </c:pt>
                <c:pt idx="982">
                  <c:v>34.090000000000003</c:v>
                </c:pt>
                <c:pt idx="983">
                  <c:v>34.130000000000003</c:v>
                </c:pt>
                <c:pt idx="984">
                  <c:v>34.159999999999997</c:v>
                </c:pt>
                <c:pt idx="985">
                  <c:v>34.200000000000003</c:v>
                </c:pt>
                <c:pt idx="986">
                  <c:v>34.229999999999997</c:v>
                </c:pt>
                <c:pt idx="987">
                  <c:v>34.270000000000003</c:v>
                </c:pt>
                <c:pt idx="988">
                  <c:v>34.299999999999997</c:v>
                </c:pt>
                <c:pt idx="989">
                  <c:v>34.340000000000003</c:v>
                </c:pt>
                <c:pt idx="990">
                  <c:v>34.369999999999997</c:v>
                </c:pt>
                <c:pt idx="991">
                  <c:v>34.4</c:v>
                </c:pt>
                <c:pt idx="992">
                  <c:v>34.44</c:v>
                </c:pt>
                <c:pt idx="993">
                  <c:v>34.47</c:v>
                </c:pt>
                <c:pt idx="994">
                  <c:v>34.51</c:v>
                </c:pt>
                <c:pt idx="995">
                  <c:v>34.54</c:v>
                </c:pt>
                <c:pt idx="996">
                  <c:v>34.58</c:v>
                </c:pt>
                <c:pt idx="997">
                  <c:v>34.61</c:v>
                </c:pt>
                <c:pt idx="998">
                  <c:v>34.65</c:v>
                </c:pt>
                <c:pt idx="999">
                  <c:v>34.68</c:v>
                </c:pt>
                <c:pt idx="1000">
                  <c:v>34.72</c:v>
                </c:pt>
                <c:pt idx="1001">
                  <c:v>34.75</c:v>
                </c:pt>
                <c:pt idx="1002">
                  <c:v>34.79</c:v>
                </c:pt>
                <c:pt idx="1003">
                  <c:v>34.82</c:v>
                </c:pt>
                <c:pt idx="1004">
                  <c:v>34.86</c:v>
                </c:pt>
                <c:pt idx="1005">
                  <c:v>34.89</c:v>
                </c:pt>
                <c:pt idx="1006">
                  <c:v>34.93</c:v>
                </c:pt>
                <c:pt idx="1007">
                  <c:v>34.96</c:v>
                </c:pt>
                <c:pt idx="1008">
                  <c:v>34.99</c:v>
                </c:pt>
                <c:pt idx="1009">
                  <c:v>35.03</c:v>
                </c:pt>
                <c:pt idx="1010">
                  <c:v>35.06</c:v>
                </c:pt>
                <c:pt idx="1011">
                  <c:v>35.1</c:v>
                </c:pt>
                <c:pt idx="1012">
                  <c:v>35.130000000000003</c:v>
                </c:pt>
                <c:pt idx="1013">
                  <c:v>35.17</c:v>
                </c:pt>
                <c:pt idx="1014">
                  <c:v>35.200000000000003</c:v>
                </c:pt>
                <c:pt idx="1015">
                  <c:v>35.24</c:v>
                </c:pt>
                <c:pt idx="1016">
                  <c:v>35.270000000000003</c:v>
                </c:pt>
                <c:pt idx="1017">
                  <c:v>35.31</c:v>
                </c:pt>
                <c:pt idx="1018">
                  <c:v>35.340000000000003</c:v>
                </c:pt>
                <c:pt idx="1019">
                  <c:v>35.380000000000003</c:v>
                </c:pt>
                <c:pt idx="1020">
                  <c:v>35.409999999999997</c:v>
                </c:pt>
                <c:pt idx="1021">
                  <c:v>35.450000000000003</c:v>
                </c:pt>
                <c:pt idx="1022">
                  <c:v>35.479999999999997</c:v>
                </c:pt>
                <c:pt idx="1023">
                  <c:v>35.520000000000003</c:v>
                </c:pt>
                <c:pt idx="1024">
                  <c:v>35.549999999999997</c:v>
                </c:pt>
                <c:pt idx="1025">
                  <c:v>35.58</c:v>
                </c:pt>
                <c:pt idx="1026">
                  <c:v>35.619999999999997</c:v>
                </c:pt>
                <c:pt idx="1027">
                  <c:v>35.65</c:v>
                </c:pt>
                <c:pt idx="1028">
                  <c:v>35.69</c:v>
                </c:pt>
                <c:pt idx="1029">
                  <c:v>35.72</c:v>
                </c:pt>
                <c:pt idx="1030">
                  <c:v>35.76</c:v>
                </c:pt>
                <c:pt idx="1031">
                  <c:v>35.79</c:v>
                </c:pt>
                <c:pt idx="1032">
                  <c:v>35.83</c:v>
                </c:pt>
                <c:pt idx="1033">
                  <c:v>35.86</c:v>
                </c:pt>
                <c:pt idx="1034">
                  <c:v>35.9</c:v>
                </c:pt>
                <c:pt idx="1035">
                  <c:v>35.93</c:v>
                </c:pt>
                <c:pt idx="1036">
                  <c:v>35.97</c:v>
                </c:pt>
                <c:pt idx="1037">
                  <c:v>36</c:v>
                </c:pt>
                <c:pt idx="1038">
                  <c:v>36.04</c:v>
                </c:pt>
                <c:pt idx="1039">
                  <c:v>36.07</c:v>
                </c:pt>
                <c:pt idx="1040">
                  <c:v>36.11</c:v>
                </c:pt>
                <c:pt idx="1041">
                  <c:v>36.14</c:v>
                </c:pt>
                <c:pt idx="1042">
                  <c:v>36.18</c:v>
                </c:pt>
                <c:pt idx="1043">
                  <c:v>36.21</c:v>
                </c:pt>
                <c:pt idx="1044">
                  <c:v>36.24</c:v>
                </c:pt>
                <c:pt idx="1045">
                  <c:v>36.28</c:v>
                </c:pt>
                <c:pt idx="1046">
                  <c:v>36.31</c:v>
                </c:pt>
                <c:pt idx="1047">
                  <c:v>36.35</c:v>
                </c:pt>
                <c:pt idx="1048">
                  <c:v>36.380000000000003</c:v>
                </c:pt>
                <c:pt idx="1049">
                  <c:v>36.42</c:v>
                </c:pt>
                <c:pt idx="1050">
                  <c:v>36.450000000000003</c:v>
                </c:pt>
                <c:pt idx="1051">
                  <c:v>36.49</c:v>
                </c:pt>
                <c:pt idx="1052">
                  <c:v>36.520000000000003</c:v>
                </c:pt>
                <c:pt idx="1053">
                  <c:v>36.56</c:v>
                </c:pt>
                <c:pt idx="1054">
                  <c:v>36.590000000000003</c:v>
                </c:pt>
                <c:pt idx="1055">
                  <c:v>36.630000000000003</c:v>
                </c:pt>
                <c:pt idx="1056">
                  <c:v>36.659999999999997</c:v>
                </c:pt>
                <c:pt idx="1057">
                  <c:v>36.700000000000003</c:v>
                </c:pt>
                <c:pt idx="1058">
                  <c:v>36.729999999999997</c:v>
                </c:pt>
                <c:pt idx="1059">
                  <c:v>36.770000000000003</c:v>
                </c:pt>
                <c:pt idx="1060">
                  <c:v>36.799999999999997</c:v>
                </c:pt>
                <c:pt idx="1061">
                  <c:v>36.83</c:v>
                </c:pt>
                <c:pt idx="1062">
                  <c:v>36.869999999999997</c:v>
                </c:pt>
                <c:pt idx="1063">
                  <c:v>36.9</c:v>
                </c:pt>
                <c:pt idx="1064">
                  <c:v>36.94</c:v>
                </c:pt>
                <c:pt idx="1065">
                  <c:v>36.97</c:v>
                </c:pt>
                <c:pt idx="1066">
                  <c:v>37.01</c:v>
                </c:pt>
                <c:pt idx="1067">
                  <c:v>37.04</c:v>
                </c:pt>
                <c:pt idx="1068">
                  <c:v>37.08</c:v>
                </c:pt>
                <c:pt idx="1069">
                  <c:v>37.11</c:v>
                </c:pt>
                <c:pt idx="1070">
                  <c:v>37.15</c:v>
                </c:pt>
                <c:pt idx="1071">
                  <c:v>37.18</c:v>
                </c:pt>
                <c:pt idx="1072">
                  <c:v>37.22</c:v>
                </c:pt>
                <c:pt idx="1073">
                  <c:v>37.25</c:v>
                </c:pt>
                <c:pt idx="1074">
                  <c:v>37.29</c:v>
                </c:pt>
                <c:pt idx="1075">
                  <c:v>37.32</c:v>
                </c:pt>
                <c:pt idx="1076">
                  <c:v>37.36</c:v>
                </c:pt>
                <c:pt idx="1077">
                  <c:v>37.39</c:v>
                </c:pt>
                <c:pt idx="1078">
                  <c:v>37.42</c:v>
                </c:pt>
                <c:pt idx="1079">
                  <c:v>37.46</c:v>
                </c:pt>
                <c:pt idx="1080">
                  <c:v>37.49</c:v>
                </c:pt>
                <c:pt idx="1081">
                  <c:v>37.53</c:v>
                </c:pt>
                <c:pt idx="1082">
                  <c:v>37.56</c:v>
                </c:pt>
                <c:pt idx="1083">
                  <c:v>37.6</c:v>
                </c:pt>
                <c:pt idx="1084">
                  <c:v>37.630000000000003</c:v>
                </c:pt>
                <c:pt idx="1085">
                  <c:v>37.67</c:v>
                </c:pt>
                <c:pt idx="1086">
                  <c:v>37.700000000000003</c:v>
                </c:pt>
                <c:pt idx="1087">
                  <c:v>37.74</c:v>
                </c:pt>
                <c:pt idx="1088">
                  <c:v>37.770000000000003</c:v>
                </c:pt>
                <c:pt idx="1089">
                  <c:v>37.81</c:v>
                </c:pt>
                <c:pt idx="1090">
                  <c:v>37.840000000000003</c:v>
                </c:pt>
                <c:pt idx="1091">
                  <c:v>37.880000000000003</c:v>
                </c:pt>
                <c:pt idx="1092">
                  <c:v>37.909999999999997</c:v>
                </c:pt>
                <c:pt idx="1093">
                  <c:v>37.950000000000003</c:v>
                </c:pt>
                <c:pt idx="1094">
                  <c:v>37.979999999999997</c:v>
                </c:pt>
                <c:pt idx="1095">
                  <c:v>38.020000000000003</c:v>
                </c:pt>
                <c:pt idx="1096">
                  <c:v>38.049999999999997</c:v>
                </c:pt>
                <c:pt idx="1097">
                  <c:v>38.08</c:v>
                </c:pt>
                <c:pt idx="1098">
                  <c:v>38.119999999999997</c:v>
                </c:pt>
                <c:pt idx="1099">
                  <c:v>38.15</c:v>
                </c:pt>
                <c:pt idx="1100">
                  <c:v>38.19</c:v>
                </c:pt>
                <c:pt idx="1101">
                  <c:v>38.22</c:v>
                </c:pt>
                <c:pt idx="1102">
                  <c:v>38.26</c:v>
                </c:pt>
                <c:pt idx="1103">
                  <c:v>38.29</c:v>
                </c:pt>
                <c:pt idx="1104">
                  <c:v>38.33</c:v>
                </c:pt>
                <c:pt idx="1105">
                  <c:v>38.36</c:v>
                </c:pt>
                <c:pt idx="1106">
                  <c:v>38.4</c:v>
                </c:pt>
                <c:pt idx="1107">
                  <c:v>38.43</c:v>
                </c:pt>
                <c:pt idx="1108">
                  <c:v>38.47</c:v>
                </c:pt>
                <c:pt idx="1109">
                  <c:v>38.5</c:v>
                </c:pt>
                <c:pt idx="1110">
                  <c:v>38.54</c:v>
                </c:pt>
                <c:pt idx="1111">
                  <c:v>38.57</c:v>
                </c:pt>
                <c:pt idx="1112">
                  <c:v>38.61</c:v>
                </c:pt>
                <c:pt idx="1113">
                  <c:v>38.64</c:v>
                </c:pt>
                <c:pt idx="1114">
                  <c:v>38.67</c:v>
                </c:pt>
                <c:pt idx="1115">
                  <c:v>38.71</c:v>
                </c:pt>
                <c:pt idx="1116">
                  <c:v>38.74</c:v>
                </c:pt>
                <c:pt idx="1117">
                  <c:v>38.78</c:v>
                </c:pt>
                <c:pt idx="1118">
                  <c:v>38.81</c:v>
                </c:pt>
                <c:pt idx="1119">
                  <c:v>38.85</c:v>
                </c:pt>
                <c:pt idx="1120">
                  <c:v>38.880000000000003</c:v>
                </c:pt>
                <c:pt idx="1121">
                  <c:v>38.92</c:v>
                </c:pt>
                <c:pt idx="1122">
                  <c:v>38.950000000000003</c:v>
                </c:pt>
                <c:pt idx="1123">
                  <c:v>38.99</c:v>
                </c:pt>
                <c:pt idx="1124">
                  <c:v>39.020000000000003</c:v>
                </c:pt>
                <c:pt idx="1125">
                  <c:v>39.06</c:v>
                </c:pt>
                <c:pt idx="1126">
                  <c:v>39.090000000000003</c:v>
                </c:pt>
                <c:pt idx="1127">
                  <c:v>39.130000000000003</c:v>
                </c:pt>
                <c:pt idx="1128">
                  <c:v>39.159999999999997</c:v>
                </c:pt>
                <c:pt idx="1129">
                  <c:v>39.200000000000003</c:v>
                </c:pt>
                <c:pt idx="1130">
                  <c:v>39.229999999999997</c:v>
                </c:pt>
                <c:pt idx="1131">
                  <c:v>39.26</c:v>
                </c:pt>
                <c:pt idx="1132">
                  <c:v>39.299999999999997</c:v>
                </c:pt>
                <c:pt idx="1133">
                  <c:v>39.33</c:v>
                </c:pt>
                <c:pt idx="1134">
                  <c:v>39.369999999999997</c:v>
                </c:pt>
                <c:pt idx="1135">
                  <c:v>39.4</c:v>
                </c:pt>
                <c:pt idx="1136">
                  <c:v>39.44</c:v>
                </c:pt>
                <c:pt idx="1137">
                  <c:v>39.47</c:v>
                </c:pt>
                <c:pt idx="1138">
                  <c:v>39.51</c:v>
                </c:pt>
                <c:pt idx="1139">
                  <c:v>39.54</c:v>
                </c:pt>
                <c:pt idx="1140">
                  <c:v>39.58</c:v>
                </c:pt>
                <c:pt idx="1141">
                  <c:v>39.61</c:v>
                </c:pt>
                <c:pt idx="1142">
                  <c:v>39.65</c:v>
                </c:pt>
                <c:pt idx="1143">
                  <c:v>39.68</c:v>
                </c:pt>
                <c:pt idx="1144">
                  <c:v>39.72</c:v>
                </c:pt>
                <c:pt idx="1145">
                  <c:v>39.75</c:v>
                </c:pt>
                <c:pt idx="1146">
                  <c:v>39.79</c:v>
                </c:pt>
                <c:pt idx="1147">
                  <c:v>39.82</c:v>
                </c:pt>
                <c:pt idx="1148">
                  <c:v>39.86</c:v>
                </c:pt>
                <c:pt idx="1149">
                  <c:v>39.89</c:v>
                </c:pt>
                <c:pt idx="1150">
                  <c:v>39.92</c:v>
                </c:pt>
                <c:pt idx="1151">
                  <c:v>39.96</c:v>
                </c:pt>
                <c:pt idx="1152">
                  <c:v>39.99</c:v>
                </c:pt>
                <c:pt idx="1153">
                  <c:v>40.03</c:v>
                </c:pt>
                <c:pt idx="1154">
                  <c:v>40.06</c:v>
                </c:pt>
                <c:pt idx="1155">
                  <c:v>40.1</c:v>
                </c:pt>
                <c:pt idx="1156">
                  <c:v>40.130000000000003</c:v>
                </c:pt>
                <c:pt idx="1157">
                  <c:v>40.17</c:v>
                </c:pt>
                <c:pt idx="1158">
                  <c:v>40.200000000000003</c:v>
                </c:pt>
                <c:pt idx="1159">
                  <c:v>40.24</c:v>
                </c:pt>
                <c:pt idx="1160">
                  <c:v>40.270000000000003</c:v>
                </c:pt>
                <c:pt idx="1161">
                  <c:v>40.31</c:v>
                </c:pt>
                <c:pt idx="1162">
                  <c:v>40.340000000000003</c:v>
                </c:pt>
                <c:pt idx="1163">
                  <c:v>40.380000000000003</c:v>
                </c:pt>
                <c:pt idx="1164">
                  <c:v>40.409999999999997</c:v>
                </c:pt>
                <c:pt idx="1165">
                  <c:v>40.450000000000003</c:v>
                </c:pt>
                <c:pt idx="1166">
                  <c:v>40.479999999999997</c:v>
                </c:pt>
                <c:pt idx="1167">
                  <c:v>40.51</c:v>
                </c:pt>
                <c:pt idx="1168">
                  <c:v>40.549999999999997</c:v>
                </c:pt>
                <c:pt idx="1169">
                  <c:v>40.58</c:v>
                </c:pt>
                <c:pt idx="1170">
                  <c:v>40.619999999999997</c:v>
                </c:pt>
                <c:pt idx="1171">
                  <c:v>40.65</c:v>
                </c:pt>
                <c:pt idx="1172">
                  <c:v>40.69</c:v>
                </c:pt>
                <c:pt idx="1173">
                  <c:v>40.72</c:v>
                </c:pt>
                <c:pt idx="1174">
                  <c:v>40.76</c:v>
                </c:pt>
                <c:pt idx="1175">
                  <c:v>40.79</c:v>
                </c:pt>
                <c:pt idx="1176">
                  <c:v>40.83</c:v>
                </c:pt>
                <c:pt idx="1177">
                  <c:v>40.86</c:v>
                </c:pt>
                <c:pt idx="1178">
                  <c:v>40.9</c:v>
                </c:pt>
                <c:pt idx="1179">
                  <c:v>40.93</c:v>
                </c:pt>
                <c:pt idx="1180">
                  <c:v>40.97</c:v>
                </c:pt>
                <c:pt idx="1181">
                  <c:v>41</c:v>
                </c:pt>
                <c:pt idx="1182">
                  <c:v>41.04</c:v>
                </c:pt>
                <c:pt idx="1183">
                  <c:v>41.07</c:v>
                </c:pt>
                <c:pt idx="1184">
                  <c:v>41.1</c:v>
                </c:pt>
                <c:pt idx="1185">
                  <c:v>41.14</c:v>
                </c:pt>
                <c:pt idx="1186">
                  <c:v>41.17</c:v>
                </c:pt>
                <c:pt idx="1187">
                  <c:v>41.21</c:v>
                </c:pt>
                <c:pt idx="1188">
                  <c:v>41.24</c:v>
                </c:pt>
                <c:pt idx="1189">
                  <c:v>41.28</c:v>
                </c:pt>
                <c:pt idx="1190">
                  <c:v>41.31</c:v>
                </c:pt>
                <c:pt idx="1191">
                  <c:v>41.35</c:v>
                </c:pt>
                <c:pt idx="1192">
                  <c:v>41.38</c:v>
                </c:pt>
                <c:pt idx="1193">
                  <c:v>41.42</c:v>
                </c:pt>
                <c:pt idx="1194">
                  <c:v>41.45</c:v>
                </c:pt>
                <c:pt idx="1195">
                  <c:v>41.49</c:v>
                </c:pt>
                <c:pt idx="1196">
                  <c:v>41.52</c:v>
                </c:pt>
                <c:pt idx="1197">
                  <c:v>41.56</c:v>
                </c:pt>
                <c:pt idx="1198">
                  <c:v>41.59</c:v>
                </c:pt>
                <c:pt idx="1199">
                  <c:v>41.63</c:v>
                </c:pt>
                <c:pt idx="1200">
                  <c:v>41.66</c:v>
                </c:pt>
                <c:pt idx="1201">
                  <c:v>41.7</c:v>
                </c:pt>
                <c:pt idx="1202">
                  <c:v>41.73</c:v>
                </c:pt>
                <c:pt idx="1203">
                  <c:v>41.76</c:v>
                </c:pt>
                <c:pt idx="1204">
                  <c:v>41.8</c:v>
                </c:pt>
                <c:pt idx="1205">
                  <c:v>41.83</c:v>
                </c:pt>
                <c:pt idx="1206">
                  <c:v>41.87</c:v>
                </c:pt>
                <c:pt idx="1207">
                  <c:v>41.9</c:v>
                </c:pt>
                <c:pt idx="1208">
                  <c:v>41.94</c:v>
                </c:pt>
                <c:pt idx="1209">
                  <c:v>41.97</c:v>
                </c:pt>
                <c:pt idx="1210">
                  <c:v>42.01</c:v>
                </c:pt>
                <c:pt idx="1211">
                  <c:v>42.04</c:v>
                </c:pt>
                <c:pt idx="1212">
                  <c:v>42.08</c:v>
                </c:pt>
                <c:pt idx="1213">
                  <c:v>42.11</c:v>
                </c:pt>
                <c:pt idx="1214">
                  <c:v>42.15</c:v>
                </c:pt>
                <c:pt idx="1215">
                  <c:v>42.18</c:v>
                </c:pt>
                <c:pt idx="1216">
                  <c:v>42.22</c:v>
                </c:pt>
                <c:pt idx="1217">
                  <c:v>42.25</c:v>
                </c:pt>
                <c:pt idx="1218">
                  <c:v>42.29</c:v>
                </c:pt>
                <c:pt idx="1219">
                  <c:v>42.32</c:v>
                </c:pt>
                <c:pt idx="1220">
                  <c:v>42.35</c:v>
                </c:pt>
                <c:pt idx="1221">
                  <c:v>42.39</c:v>
                </c:pt>
                <c:pt idx="1222">
                  <c:v>42.42</c:v>
                </c:pt>
                <c:pt idx="1223">
                  <c:v>42.46</c:v>
                </c:pt>
                <c:pt idx="1224">
                  <c:v>42.49</c:v>
                </c:pt>
                <c:pt idx="1225">
                  <c:v>42.53</c:v>
                </c:pt>
                <c:pt idx="1226">
                  <c:v>42.56</c:v>
                </c:pt>
                <c:pt idx="1227">
                  <c:v>42.6</c:v>
                </c:pt>
                <c:pt idx="1228">
                  <c:v>42.63</c:v>
                </c:pt>
                <c:pt idx="1229">
                  <c:v>42.67</c:v>
                </c:pt>
                <c:pt idx="1230">
                  <c:v>42.7</c:v>
                </c:pt>
                <c:pt idx="1231">
                  <c:v>42.74</c:v>
                </c:pt>
                <c:pt idx="1232">
                  <c:v>42.77</c:v>
                </c:pt>
                <c:pt idx="1233">
                  <c:v>42.81</c:v>
                </c:pt>
                <c:pt idx="1234">
                  <c:v>42.84</c:v>
                </c:pt>
                <c:pt idx="1235">
                  <c:v>42.88</c:v>
                </c:pt>
                <c:pt idx="1236">
                  <c:v>42.91</c:v>
                </c:pt>
                <c:pt idx="1237">
                  <c:v>42.94</c:v>
                </c:pt>
                <c:pt idx="1238">
                  <c:v>42.98</c:v>
                </c:pt>
                <c:pt idx="1239">
                  <c:v>43.01</c:v>
                </c:pt>
                <c:pt idx="1240">
                  <c:v>43.05</c:v>
                </c:pt>
                <c:pt idx="1241">
                  <c:v>43.08</c:v>
                </c:pt>
                <c:pt idx="1242">
                  <c:v>43.12</c:v>
                </c:pt>
                <c:pt idx="1243">
                  <c:v>43.15</c:v>
                </c:pt>
                <c:pt idx="1244">
                  <c:v>43.19</c:v>
                </c:pt>
                <c:pt idx="1245">
                  <c:v>43.22</c:v>
                </c:pt>
                <c:pt idx="1246">
                  <c:v>43.26</c:v>
                </c:pt>
                <c:pt idx="1247">
                  <c:v>43.29</c:v>
                </c:pt>
                <c:pt idx="1248">
                  <c:v>43.33</c:v>
                </c:pt>
                <c:pt idx="1249">
                  <c:v>43.36</c:v>
                </c:pt>
                <c:pt idx="1250">
                  <c:v>43.4</c:v>
                </c:pt>
                <c:pt idx="1251">
                  <c:v>43.43</c:v>
                </c:pt>
                <c:pt idx="1252">
                  <c:v>43.47</c:v>
                </c:pt>
                <c:pt idx="1253">
                  <c:v>43.5</c:v>
                </c:pt>
                <c:pt idx="1254">
                  <c:v>43.54</c:v>
                </c:pt>
                <c:pt idx="1255">
                  <c:v>43.57</c:v>
                </c:pt>
                <c:pt idx="1256">
                  <c:v>43.6</c:v>
                </c:pt>
                <c:pt idx="1257">
                  <c:v>43.64</c:v>
                </c:pt>
                <c:pt idx="1258">
                  <c:v>43.67</c:v>
                </c:pt>
                <c:pt idx="1259">
                  <c:v>43.71</c:v>
                </c:pt>
                <c:pt idx="1260">
                  <c:v>43.74</c:v>
                </c:pt>
                <c:pt idx="1261">
                  <c:v>43.78</c:v>
                </c:pt>
                <c:pt idx="1262">
                  <c:v>43.81</c:v>
                </c:pt>
                <c:pt idx="1263">
                  <c:v>43.85</c:v>
                </c:pt>
                <c:pt idx="1264">
                  <c:v>43.88</c:v>
                </c:pt>
                <c:pt idx="1265">
                  <c:v>43.92</c:v>
                </c:pt>
                <c:pt idx="1266">
                  <c:v>43.95</c:v>
                </c:pt>
                <c:pt idx="1267">
                  <c:v>43.99</c:v>
                </c:pt>
                <c:pt idx="1268">
                  <c:v>44.02</c:v>
                </c:pt>
                <c:pt idx="1269">
                  <c:v>44.06</c:v>
                </c:pt>
                <c:pt idx="1270">
                  <c:v>44.09</c:v>
                </c:pt>
                <c:pt idx="1271">
                  <c:v>44.13</c:v>
                </c:pt>
                <c:pt idx="1272">
                  <c:v>44.16</c:v>
                </c:pt>
                <c:pt idx="1273">
                  <c:v>44.19</c:v>
                </c:pt>
                <c:pt idx="1274">
                  <c:v>44.23</c:v>
                </c:pt>
                <c:pt idx="1275">
                  <c:v>44.26</c:v>
                </c:pt>
                <c:pt idx="1276">
                  <c:v>44.3</c:v>
                </c:pt>
                <c:pt idx="1277">
                  <c:v>44.33</c:v>
                </c:pt>
                <c:pt idx="1278">
                  <c:v>44.37</c:v>
                </c:pt>
                <c:pt idx="1279">
                  <c:v>44.4</c:v>
                </c:pt>
                <c:pt idx="1280">
                  <c:v>44.44</c:v>
                </c:pt>
                <c:pt idx="1281">
                  <c:v>44.47</c:v>
                </c:pt>
                <c:pt idx="1282">
                  <c:v>44.51</c:v>
                </c:pt>
                <c:pt idx="1283">
                  <c:v>44.54</c:v>
                </c:pt>
                <c:pt idx="1284">
                  <c:v>44.58</c:v>
                </c:pt>
                <c:pt idx="1285">
                  <c:v>44.61</c:v>
                </c:pt>
                <c:pt idx="1286">
                  <c:v>44.65</c:v>
                </c:pt>
                <c:pt idx="1287">
                  <c:v>44.68</c:v>
                </c:pt>
                <c:pt idx="1288">
                  <c:v>44.72</c:v>
                </c:pt>
                <c:pt idx="1289">
                  <c:v>44.75</c:v>
                </c:pt>
                <c:pt idx="1290">
                  <c:v>44.78</c:v>
                </c:pt>
                <c:pt idx="1291">
                  <c:v>44.82</c:v>
                </c:pt>
                <c:pt idx="1292">
                  <c:v>44.85</c:v>
                </c:pt>
                <c:pt idx="1293">
                  <c:v>44.89</c:v>
                </c:pt>
                <c:pt idx="1294">
                  <c:v>44.92</c:v>
                </c:pt>
                <c:pt idx="1295">
                  <c:v>44.96</c:v>
                </c:pt>
                <c:pt idx="1296">
                  <c:v>44.99</c:v>
                </c:pt>
                <c:pt idx="1297">
                  <c:v>45.03</c:v>
                </c:pt>
                <c:pt idx="1298">
                  <c:v>45.06</c:v>
                </c:pt>
                <c:pt idx="1299">
                  <c:v>45.1</c:v>
                </c:pt>
                <c:pt idx="1300">
                  <c:v>45.13</c:v>
                </c:pt>
                <c:pt idx="1301">
                  <c:v>45.17</c:v>
                </c:pt>
                <c:pt idx="1302">
                  <c:v>45.2</c:v>
                </c:pt>
                <c:pt idx="1303">
                  <c:v>45.24</c:v>
                </c:pt>
                <c:pt idx="1304">
                  <c:v>45.27</c:v>
                </c:pt>
                <c:pt idx="1305">
                  <c:v>45.31</c:v>
                </c:pt>
                <c:pt idx="1306">
                  <c:v>45.34</c:v>
                </c:pt>
                <c:pt idx="1307">
                  <c:v>45.38</c:v>
                </c:pt>
                <c:pt idx="1308">
                  <c:v>45.41</c:v>
                </c:pt>
                <c:pt idx="1309">
                  <c:v>45.44</c:v>
                </c:pt>
                <c:pt idx="1310">
                  <c:v>45.48</c:v>
                </c:pt>
                <c:pt idx="1311">
                  <c:v>45.51</c:v>
                </c:pt>
                <c:pt idx="1312">
                  <c:v>45.55</c:v>
                </c:pt>
                <c:pt idx="1313">
                  <c:v>45.58</c:v>
                </c:pt>
                <c:pt idx="1314">
                  <c:v>45.62</c:v>
                </c:pt>
                <c:pt idx="1315">
                  <c:v>45.65</c:v>
                </c:pt>
                <c:pt idx="1316">
                  <c:v>45.69</c:v>
                </c:pt>
                <c:pt idx="1317">
                  <c:v>45.72</c:v>
                </c:pt>
                <c:pt idx="1318">
                  <c:v>45.76</c:v>
                </c:pt>
                <c:pt idx="1319">
                  <c:v>45.79</c:v>
                </c:pt>
                <c:pt idx="1320">
                  <c:v>45.83</c:v>
                </c:pt>
                <c:pt idx="1321">
                  <c:v>45.86</c:v>
                </c:pt>
                <c:pt idx="1322">
                  <c:v>45.9</c:v>
                </c:pt>
                <c:pt idx="1323">
                  <c:v>45.93</c:v>
                </c:pt>
                <c:pt idx="1324">
                  <c:v>45.97</c:v>
                </c:pt>
                <c:pt idx="1325">
                  <c:v>46</c:v>
                </c:pt>
                <c:pt idx="1326">
                  <c:v>46.03</c:v>
                </c:pt>
                <c:pt idx="1327">
                  <c:v>46.07</c:v>
                </c:pt>
                <c:pt idx="1328">
                  <c:v>46.1</c:v>
                </c:pt>
                <c:pt idx="1329">
                  <c:v>46.14</c:v>
                </c:pt>
                <c:pt idx="1330">
                  <c:v>46.17</c:v>
                </c:pt>
                <c:pt idx="1331">
                  <c:v>46.21</c:v>
                </c:pt>
                <c:pt idx="1332">
                  <c:v>46.24</c:v>
                </c:pt>
                <c:pt idx="1333">
                  <c:v>46.28</c:v>
                </c:pt>
                <c:pt idx="1334">
                  <c:v>46.31</c:v>
                </c:pt>
                <c:pt idx="1335">
                  <c:v>46.35</c:v>
                </c:pt>
                <c:pt idx="1336">
                  <c:v>46.38</c:v>
                </c:pt>
                <c:pt idx="1337">
                  <c:v>46.42</c:v>
                </c:pt>
                <c:pt idx="1338">
                  <c:v>46.45</c:v>
                </c:pt>
                <c:pt idx="1339">
                  <c:v>46.49</c:v>
                </c:pt>
                <c:pt idx="1340">
                  <c:v>46.52</c:v>
                </c:pt>
                <c:pt idx="1341">
                  <c:v>46.56</c:v>
                </c:pt>
                <c:pt idx="1342">
                  <c:v>46.59</c:v>
                </c:pt>
                <c:pt idx="1343">
                  <c:v>46.62</c:v>
                </c:pt>
                <c:pt idx="1344">
                  <c:v>46.66</c:v>
                </c:pt>
                <c:pt idx="1345">
                  <c:v>46.69</c:v>
                </c:pt>
                <c:pt idx="1346">
                  <c:v>46.73</c:v>
                </c:pt>
                <c:pt idx="1347">
                  <c:v>46.76</c:v>
                </c:pt>
                <c:pt idx="1348">
                  <c:v>46.8</c:v>
                </c:pt>
                <c:pt idx="1349">
                  <c:v>46.83</c:v>
                </c:pt>
                <c:pt idx="1350">
                  <c:v>46.87</c:v>
                </c:pt>
                <c:pt idx="1351">
                  <c:v>46.9</c:v>
                </c:pt>
                <c:pt idx="1352">
                  <c:v>46.94</c:v>
                </c:pt>
                <c:pt idx="1353">
                  <c:v>46.97</c:v>
                </c:pt>
                <c:pt idx="1354">
                  <c:v>47.01</c:v>
                </c:pt>
                <c:pt idx="1355">
                  <c:v>47.04</c:v>
                </c:pt>
                <c:pt idx="1356">
                  <c:v>47.08</c:v>
                </c:pt>
                <c:pt idx="1357">
                  <c:v>47.11</c:v>
                </c:pt>
                <c:pt idx="1358">
                  <c:v>47.15</c:v>
                </c:pt>
                <c:pt idx="1359">
                  <c:v>47.18</c:v>
                </c:pt>
                <c:pt idx="1360">
                  <c:v>47.22</c:v>
                </c:pt>
                <c:pt idx="1361">
                  <c:v>47.25</c:v>
                </c:pt>
                <c:pt idx="1362">
                  <c:v>47.28</c:v>
                </c:pt>
                <c:pt idx="1363">
                  <c:v>47.32</c:v>
                </c:pt>
                <c:pt idx="1364">
                  <c:v>47.35</c:v>
                </c:pt>
                <c:pt idx="1365">
                  <c:v>47.39</c:v>
                </c:pt>
                <c:pt idx="1366">
                  <c:v>47.42</c:v>
                </c:pt>
                <c:pt idx="1367">
                  <c:v>47.46</c:v>
                </c:pt>
                <c:pt idx="1368">
                  <c:v>47.49</c:v>
                </c:pt>
                <c:pt idx="1369">
                  <c:v>47.53</c:v>
                </c:pt>
                <c:pt idx="1370">
                  <c:v>47.56</c:v>
                </c:pt>
                <c:pt idx="1371">
                  <c:v>47.6</c:v>
                </c:pt>
                <c:pt idx="1372">
                  <c:v>47.63</c:v>
                </c:pt>
                <c:pt idx="1373">
                  <c:v>47.67</c:v>
                </c:pt>
                <c:pt idx="1374">
                  <c:v>47.7</c:v>
                </c:pt>
                <c:pt idx="1375">
                  <c:v>47.74</c:v>
                </c:pt>
                <c:pt idx="1376">
                  <c:v>47.77</c:v>
                </c:pt>
                <c:pt idx="1377">
                  <c:v>47.81</c:v>
                </c:pt>
                <c:pt idx="1378">
                  <c:v>47.84</c:v>
                </c:pt>
                <c:pt idx="1379">
                  <c:v>47.87</c:v>
                </c:pt>
                <c:pt idx="1380">
                  <c:v>47.91</c:v>
                </c:pt>
                <c:pt idx="1381">
                  <c:v>47.94</c:v>
                </c:pt>
                <c:pt idx="1382">
                  <c:v>47.98</c:v>
                </c:pt>
                <c:pt idx="1383">
                  <c:v>48.01</c:v>
                </c:pt>
                <c:pt idx="1384">
                  <c:v>48.05</c:v>
                </c:pt>
                <c:pt idx="1385">
                  <c:v>48.08</c:v>
                </c:pt>
                <c:pt idx="1386">
                  <c:v>48.12</c:v>
                </c:pt>
                <c:pt idx="1387">
                  <c:v>48.15</c:v>
                </c:pt>
                <c:pt idx="1388">
                  <c:v>48.19</c:v>
                </c:pt>
                <c:pt idx="1389">
                  <c:v>48.22</c:v>
                </c:pt>
                <c:pt idx="1390">
                  <c:v>48.26</c:v>
                </c:pt>
                <c:pt idx="1391">
                  <c:v>48.29</c:v>
                </c:pt>
                <c:pt idx="1392">
                  <c:v>48.33</c:v>
                </c:pt>
                <c:pt idx="1393">
                  <c:v>48.36</c:v>
                </c:pt>
                <c:pt idx="1394">
                  <c:v>48.4</c:v>
                </c:pt>
                <c:pt idx="1395">
                  <c:v>48.43</c:v>
                </c:pt>
                <c:pt idx="1396">
                  <c:v>48.46</c:v>
                </c:pt>
                <c:pt idx="1397">
                  <c:v>48.5</c:v>
                </c:pt>
                <c:pt idx="1398">
                  <c:v>48.53</c:v>
                </c:pt>
                <c:pt idx="1399">
                  <c:v>48.57</c:v>
                </c:pt>
                <c:pt idx="1400">
                  <c:v>48.6</c:v>
                </c:pt>
                <c:pt idx="1401">
                  <c:v>48.64</c:v>
                </c:pt>
                <c:pt idx="1402">
                  <c:v>48.67</c:v>
                </c:pt>
                <c:pt idx="1403">
                  <c:v>48.71</c:v>
                </c:pt>
                <c:pt idx="1404">
                  <c:v>48.74</c:v>
                </c:pt>
                <c:pt idx="1405">
                  <c:v>48.78</c:v>
                </c:pt>
                <c:pt idx="1406">
                  <c:v>48.81</c:v>
                </c:pt>
                <c:pt idx="1407">
                  <c:v>48.85</c:v>
                </c:pt>
                <c:pt idx="1408">
                  <c:v>48.88</c:v>
                </c:pt>
                <c:pt idx="1409">
                  <c:v>48.92</c:v>
                </c:pt>
                <c:pt idx="1410">
                  <c:v>48.95</c:v>
                </c:pt>
                <c:pt idx="1411">
                  <c:v>48.99</c:v>
                </c:pt>
                <c:pt idx="1412">
                  <c:v>49.02</c:v>
                </c:pt>
                <c:pt idx="1413">
                  <c:v>49.06</c:v>
                </c:pt>
                <c:pt idx="1414">
                  <c:v>49.09</c:v>
                </c:pt>
                <c:pt idx="1415">
                  <c:v>49.12</c:v>
                </c:pt>
                <c:pt idx="1416">
                  <c:v>49.16</c:v>
                </c:pt>
                <c:pt idx="1417">
                  <c:v>49.19</c:v>
                </c:pt>
                <c:pt idx="1418">
                  <c:v>49.23</c:v>
                </c:pt>
                <c:pt idx="1419">
                  <c:v>49.26</c:v>
                </c:pt>
                <c:pt idx="1420">
                  <c:v>49.3</c:v>
                </c:pt>
                <c:pt idx="1421">
                  <c:v>49.33</c:v>
                </c:pt>
                <c:pt idx="1422">
                  <c:v>49.37</c:v>
                </c:pt>
                <c:pt idx="1423">
                  <c:v>49.4</c:v>
                </c:pt>
                <c:pt idx="1424">
                  <c:v>49.44</c:v>
                </c:pt>
                <c:pt idx="1425">
                  <c:v>49.47</c:v>
                </c:pt>
                <c:pt idx="1426">
                  <c:v>49.51</c:v>
                </c:pt>
                <c:pt idx="1427">
                  <c:v>49.54</c:v>
                </c:pt>
                <c:pt idx="1428">
                  <c:v>49.58</c:v>
                </c:pt>
                <c:pt idx="1429">
                  <c:v>49.61</c:v>
                </c:pt>
                <c:pt idx="1430">
                  <c:v>49.65</c:v>
                </c:pt>
                <c:pt idx="1431">
                  <c:v>49.68</c:v>
                </c:pt>
                <c:pt idx="1432">
                  <c:v>49.71</c:v>
                </c:pt>
                <c:pt idx="1433">
                  <c:v>49.75</c:v>
                </c:pt>
                <c:pt idx="1434">
                  <c:v>49.78</c:v>
                </c:pt>
                <c:pt idx="1435">
                  <c:v>49.82</c:v>
                </c:pt>
                <c:pt idx="1436">
                  <c:v>49.85</c:v>
                </c:pt>
                <c:pt idx="1437">
                  <c:v>49.89</c:v>
                </c:pt>
                <c:pt idx="1438">
                  <c:v>49.92</c:v>
                </c:pt>
                <c:pt idx="1439">
                  <c:v>49.96</c:v>
                </c:pt>
                <c:pt idx="1440">
                  <c:v>49.99</c:v>
                </c:pt>
                <c:pt idx="1441">
                  <c:v>50.03</c:v>
                </c:pt>
                <c:pt idx="1442">
                  <c:v>50.06</c:v>
                </c:pt>
                <c:pt idx="1443">
                  <c:v>50.1</c:v>
                </c:pt>
                <c:pt idx="1444">
                  <c:v>50.13</c:v>
                </c:pt>
                <c:pt idx="1445">
                  <c:v>50.17</c:v>
                </c:pt>
                <c:pt idx="1446">
                  <c:v>50.2</c:v>
                </c:pt>
                <c:pt idx="1447">
                  <c:v>50.24</c:v>
                </c:pt>
                <c:pt idx="1448">
                  <c:v>50.27</c:v>
                </c:pt>
                <c:pt idx="1449">
                  <c:v>50.3</c:v>
                </c:pt>
                <c:pt idx="1450">
                  <c:v>50.34</c:v>
                </c:pt>
                <c:pt idx="1451">
                  <c:v>50.37</c:v>
                </c:pt>
                <c:pt idx="1452">
                  <c:v>50.41</c:v>
                </c:pt>
                <c:pt idx="1453">
                  <c:v>50.44</c:v>
                </c:pt>
                <c:pt idx="1454">
                  <c:v>50.48</c:v>
                </c:pt>
                <c:pt idx="1455">
                  <c:v>50.51</c:v>
                </c:pt>
                <c:pt idx="1456">
                  <c:v>50.55</c:v>
                </c:pt>
                <c:pt idx="1457">
                  <c:v>50.58</c:v>
                </c:pt>
                <c:pt idx="1458">
                  <c:v>50.62</c:v>
                </c:pt>
                <c:pt idx="1459">
                  <c:v>50.65</c:v>
                </c:pt>
                <c:pt idx="1460">
                  <c:v>50.69</c:v>
                </c:pt>
                <c:pt idx="1461">
                  <c:v>50.72</c:v>
                </c:pt>
                <c:pt idx="1462">
                  <c:v>50.76</c:v>
                </c:pt>
                <c:pt idx="1463">
                  <c:v>50.79</c:v>
                </c:pt>
                <c:pt idx="1464">
                  <c:v>50.83</c:v>
                </c:pt>
                <c:pt idx="1465">
                  <c:v>50.86</c:v>
                </c:pt>
                <c:pt idx="1466">
                  <c:v>50.9</c:v>
                </c:pt>
                <c:pt idx="1467">
                  <c:v>50.93</c:v>
                </c:pt>
                <c:pt idx="1468">
                  <c:v>50.96</c:v>
                </c:pt>
                <c:pt idx="1469">
                  <c:v>51</c:v>
                </c:pt>
                <c:pt idx="1470">
                  <c:v>51.03</c:v>
                </c:pt>
                <c:pt idx="1471">
                  <c:v>51.07</c:v>
                </c:pt>
                <c:pt idx="1472">
                  <c:v>51.1</c:v>
                </c:pt>
                <c:pt idx="1473">
                  <c:v>51.14</c:v>
                </c:pt>
                <c:pt idx="1474">
                  <c:v>51.17</c:v>
                </c:pt>
                <c:pt idx="1475">
                  <c:v>51.21</c:v>
                </c:pt>
                <c:pt idx="1476">
                  <c:v>51.24</c:v>
                </c:pt>
                <c:pt idx="1477">
                  <c:v>51.28</c:v>
                </c:pt>
                <c:pt idx="1478">
                  <c:v>51.31</c:v>
                </c:pt>
                <c:pt idx="1479">
                  <c:v>51.35</c:v>
                </c:pt>
                <c:pt idx="1480">
                  <c:v>51.38</c:v>
                </c:pt>
                <c:pt idx="1481">
                  <c:v>51.42</c:v>
                </c:pt>
                <c:pt idx="1482">
                  <c:v>51.45</c:v>
                </c:pt>
                <c:pt idx="1483">
                  <c:v>51.49</c:v>
                </c:pt>
                <c:pt idx="1484">
                  <c:v>51.52</c:v>
                </c:pt>
                <c:pt idx="1485">
                  <c:v>51.55</c:v>
                </c:pt>
                <c:pt idx="1486">
                  <c:v>51.59</c:v>
                </c:pt>
                <c:pt idx="1487">
                  <c:v>51.62</c:v>
                </c:pt>
                <c:pt idx="1488">
                  <c:v>51.66</c:v>
                </c:pt>
                <c:pt idx="1489">
                  <c:v>51.69</c:v>
                </c:pt>
                <c:pt idx="1490">
                  <c:v>51.73</c:v>
                </c:pt>
                <c:pt idx="1491">
                  <c:v>51.76</c:v>
                </c:pt>
                <c:pt idx="1492">
                  <c:v>51.8</c:v>
                </c:pt>
                <c:pt idx="1493">
                  <c:v>51.83</c:v>
                </c:pt>
                <c:pt idx="1494">
                  <c:v>51.87</c:v>
                </c:pt>
                <c:pt idx="1495">
                  <c:v>51.9</c:v>
                </c:pt>
                <c:pt idx="1496">
                  <c:v>51.94</c:v>
                </c:pt>
                <c:pt idx="1497">
                  <c:v>51.97</c:v>
                </c:pt>
                <c:pt idx="1498">
                  <c:v>52.01</c:v>
                </c:pt>
                <c:pt idx="1499">
                  <c:v>52.04</c:v>
                </c:pt>
                <c:pt idx="1500">
                  <c:v>52.08</c:v>
                </c:pt>
                <c:pt idx="1501">
                  <c:v>52.11</c:v>
                </c:pt>
                <c:pt idx="1502">
                  <c:v>52.14</c:v>
                </c:pt>
                <c:pt idx="1503">
                  <c:v>52.18</c:v>
                </c:pt>
              </c:numCache>
            </c:numRef>
          </c:xVal>
          <c:yVal>
            <c:numRef>
              <c:f>Replotted!$C$2:$C$1505</c:f>
              <c:numCache>
                <c:formatCode>General</c:formatCode>
                <c:ptCount val="1504"/>
                <c:pt idx="1">
                  <c:v>-0.33333333333332626</c:v>
                </c:pt>
                <c:pt idx="2">
                  <c:v>0</c:v>
                </c:pt>
                <c:pt idx="3">
                  <c:v>0.33333333333332626</c:v>
                </c:pt>
                <c:pt idx="4">
                  <c:v>-0.24999999999999462</c:v>
                </c:pt>
                <c:pt idx="5">
                  <c:v>0.33333333333332626</c:v>
                </c:pt>
                <c:pt idx="6">
                  <c:v>-0.24999999999999478</c:v>
                </c:pt>
                <c:pt idx="7">
                  <c:v>0.33333333333332626</c:v>
                </c:pt>
                <c:pt idx="8">
                  <c:v>-0.24999999999999445</c:v>
                </c:pt>
                <c:pt idx="9">
                  <c:v>0.33333333333332654</c:v>
                </c:pt>
                <c:pt idx="10">
                  <c:v>0</c:v>
                </c:pt>
                <c:pt idx="11">
                  <c:v>-0.33333333333332593</c:v>
                </c:pt>
                <c:pt idx="12">
                  <c:v>0.24999999999999478</c:v>
                </c:pt>
                <c:pt idx="13">
                  <c:v>0</c:v>
                </c:pt>
                <c:pt idx="14">
                  <c:v>0.25000000000000588</c:v>
                </c:pt>
                <c:pt idx="15">
                  <c:v>0</c:v>
                </c:pt>
                <c:pt idx="16">
                  <c:v>0</c:v>
                </c:pt>
                <c:pt idx="17">
                  <c:v>0.33333333333332715</c:v>
                </c:pt>
                <c:pt idx="18">
                  <c:v>-0.33333333333332593</c:v>
                </c:pt>
                <c:pt idx="19">
                  <c:v>0.24999999999999445</c:v>
                </c:pt>
                <c:pt idx="20">
                  <c:v>0</c:v>
                </c:pt>
                <c:pt idx="21">
                  <c:v>0</c:v>
                </c:pt>
                <c:pt idx="22">
                  <c:v>0.33333333333334075</c:v>
                </c:pt>
                <c:pt idx="23">
                  <c:v>-0.25000000000000555</c:v>
                </c:pt>
                <c:pt idx="24">
                  <c:v>0.33333333333334197</c:v>
                </c:pt>
                <c:pt idx="25">
                  <c:v>-0.25000000000000555</c:v>
                </c:pt>
                <c:pt idx="26">
                  <c:v>0.66666666666666663</c:v>
                </c:pt>
                <c:pt idx="27">
                  <c:v>0</c:v>
                </c:pt>
                <c:pt idx="28">
                  <c:v>0</c:v>
                </c:pt>
                <c:pt idx="29">
                  <c:v>-0.24999999999999445</c:v>
                </c:pt>
                <c:pt idx="30">
                  <c:v>0.33333333333332593</c:v>
                </c:pt>
                <c:pt idx="31">
                  <c:v>0</c:v>
                </c:pt>
                <c:pt idx="32">
                  <c:v>0</c:v>
                </c:pt>
                <c:pt idx="33">
                  <c:v>0.25000000000000694</c:v>
                </c:pt>
                <c:pt idx="34">
                  <c:v>0</c:v>
                </c:pt>
                <c:pt idx="35">
                  <c:v>0</c:v>
                </c:pt>
                <c:pt idx="36">
                  <c:v>0.33333333333332593</c:v>
                </c:pt>
                <c:pt idx="37">
                  <c:v>0</c:v>
                </c:pt>
                <c:pt idx="38">
                  <c:v>0.25000000000000555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-0.25000000000000555</c:v>
                </c:pt>
                <c:pt idx="43">
                  <c:v>0.33333333333334075</c:v>
                </c:pt>
                <c:pt idx="44">
                  <c:v>0.24999999999999445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0.25000000000000555</c:v>
                </c:pt>
                <c:pt idx="49">
                  <c:v>0.33333333333332349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0.33333333333334075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0.24999999999999445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0.24999999999999445</c:v>
                </c:pt>
                <c:pt idx="64">
                  <c:v>0.33333333333333826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0.33333333333332837</c:v>
                </c:pt>
                <c:pt idx="69">
                  <c:v>0</c:v>
                </c:pt>
                <c:pt idx="70">
                  <c:v>0</c:v>
                </c:pt>
                <c:pt idx="71">
                  <c:v>0.3333333333333432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0.33333333333332349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0.25000000000000555</c:v>
                </c:pt>
                <c:pt idx="85">
                  <c:v>0</c:v>
                </c:pt>
                <c:pt idx="86">
                  <c:v>0.24999999999999445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0.25000000000000555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0.24999999999999445</c:v>
                </c:pt>
                <c:pt idx="98">
                  <c:v>0</c:v>
                </c:pt>
                <c:pt idx="99">
                  <c:v>0</c:v>
                </c:pt>
                <c:pt idx="100">
                  <c:v>0.33333333333333826</c:v>
                </c:pt>
                <c:pt idx="101">
                  <c:v>0</c:v>
                </c:pt>
                <c:pt idx="102">
                  <c:v>0.33333333333332349</c:v>
                </c:pt>
                <c:pt idx="103">
                  <c:v>0</c:v>
                </c:pt>
                <c:pt idx="104">
                  <c:v>0</c:v>
                </c:pt>
                <c:pt idx="105">
                  <c:v>0.25000000000000555</c:v>
                </c:pt>
                <c:pt idx="106">
                  <c:v>-0.33333333333333826</c:v>
                </c:pt>
                <c:pt idx="107">
                  <c:v>0.66666666666667163</c:v>
                </c:pt>
                <c:pt idx="108">
                  <c:v>-0.24999999999999445</c:v>
                </c:pt>
                <c:pt idx="109">
                  <c:v>0.33333333333332837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0.33333333333333826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0.33333333333332349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0.25000000000000555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0.24999999999999445</c:v>
                </c:pt>
                <c:pt idx="130">
                  <c:v>0</c:v>
                </c:pt>
                <c:pt idx="131">
                  <c:v>0</c:v>
                </c:pt>
                <c:pt idx="132">
                  <c:v>0.33333333333333826</c:v>
                </c:pt>
                <c:pt idx="133">
                  <c:v>-0.25000000000000555</c:v>
                </c:pt>
                <c:pt idx="134">
                  <c:v>0.33333333333333826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0.24999999999999445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0.33333333333333826</c:v>
                </c:pt>
                <c:pt idx="144">
                  <c:v>0</c:v>
                </c:pt>
                <c:pt idx="145">
                  <c:v>0</c:v>
                </c:pt>
                <c:pt idx="146">
                  <c:v>0.24999999999999445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0.33333333333333826</c:v>
                </c:pt>
                <c:pt idx="152">
                  <c:v>0</c:v>
                </c:pt>
                <c:pt idx="153">
                  <c:v>0.33333333333333331</c:v>
                </c:pt>
                <c:pt idx="154">
                  <c:v>0</c:v>
                </c:pt>
                <c:pt idx="155">
                  <c:v>0</c:v>
                </c:pt>
                <c:pt idx="156">
                  <c:v>-0.24999999999999445</c:v>
                </c:pt>
                <c:pt idx="157">
                  <c:v>0.33333333333332349</c:v>
                </c:pt>
                <c:pt idx="158">
                  <c:v>0.25000000000000555</c:v>
                </c:pt>
                <c:pt idx="159">
                  <c:v>0</c:v>
                </c:pt>
                <c:pt idx="160">
                  <c:v>0.33333333333332349</c:v>
                </c:pt>
                <c:pt idx="161">
                  <c:v>-0.24999999999999445</c:v>
                </c:pt>
                <c:pt idx="162">
                  <c:v>0</c:v>
                </c:pt>
                <c:pt idx="163">
                  <c:v>0.24999999999999445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0.33333333333332349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0.25000000000000555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0.33333333333332349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0.33333333333334814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0.33333333333333331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0.25000000000000555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0.24999999999999445</c:v>
                </c:pt>
                <c:pt idx="200">
                  <c:v>0</c:v>
                </c:pt>
                <c:pt idx="201">
                  <c:v>0</c:v>
                </c:pt>
                <c:pt idx="202">
                  <c:v>0.33333333333334814</c:v>
                </c:pt>
                <c:pt idx="203">
                  <c:v>-0.25000000000000555</c:v>
                </c:pt>
                <c:pt idx="204">
                  <c:v>0</c:v>
                </c:pt>
                <c:pt idx="205">
                  <c:v>0.5</c:v>
                </c:pt>
                <c:pt idx="206">
                  <c:v>-0.33333333333332349</c:v>
                </c:pt>
                <c:pt idx="207">
                  <c:v>0</c:v>
                </c:pt>
                <c:pt idx="208">
                  <c:v>0</c:v>
                </c:pt>
                <c:pt idx="209">
                  <c:v>0.24999999999999445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0.33333333333334814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0.24999999999999445</c:v>
                </c:pt>
                <c:pt idx="219">
                  <c:v>0</c:v>
                </c:pt>
                <c:pt idx="220">
                  <c:v>0</c:v>
                </c:pt>
                <c:pt idx="221">
                  <c:v>0.33333333333333826</c:v>
                </c:pt>
                <c:pt idx="222">
                  <c:v>-0.25000000000000555</c:v>
                </c:pt>
                <c:pt idx="223">
                  <c:v>0.33333333333333826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0.33333333333332349</c:v>
                </c:pt>
                <c:pt idx="231">
                  <c:v>0</c:v>
                </c:pt>
                <c:pt idx="232">
                  <c:v>-0.33333333333331361</c:v>
                </c:pt>
                <c:pt idx="233">
                  <c:v>0.25</c:v>
                </c:pt>
                <c:pt idx="234">
                  <c:v>0</c:v>
                </c:pt>
                <c:pt idx="235">
                  <c:v>0.25</c:v>
                </c:pt>
                <c:pt idx="236">
                  <c:v>-0.33333333333334814</c:v>
                </c:pt>
                <c:pt idx="237">
                  <c:v>0</c:v>
                </c:pt>
                <c:pt idx="238">
                  <c:v>0.33333333333334814</c:v>
                </c:pt>
                <c:pt idx="239">
                  <c:v>0.2499999999999889</c:v>
                </c:pt>
                <c:pt idx="240">
                  <c:v>0</c:v>
                </c:pt>
                <c:pt idx="241">
                  <c:v>-0.25</c:v>
                </c:pt>
                <c:pt idx="242">
                  <c:v>0</c:v>
                </c:pt>
                <c:pt idx="243">
                  <c:v>0.25</c:v>
                </c:pt>
                <c:pt idx="244">
                  <c:v>0</c:v>
                </c:pt>
                <c:pt idx="245">
                  <c:v>0</c:v>
                </c:pt>
                <c:pt idx="246">
                  <c:v>0.33333333333334814</c:v>
                </c:pt>
                <c:pt idx="247">
                  <c:v>-0.25</c:v>
                </c:pt>
                <c:pt idx="248">
                  <c:v>0.33333333333334814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0.2499999999999889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0.2500000000000111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0.25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0.2500000000000111</c:v>
                </c:pt>
                <c:pt idx="270">
                  <c:v>-0.33333333333334814</c:v>
                </c:pt>
                <c:pt idx="271">
                  <c:v>0</c:v>
                </c:pt>
                <c:pt idx="272">
                  <c:v>0.33333333333334814</c:v>
                </c:pt>
                <c:pt idx="273">
                  <c:v>0</c:v>
                </c:pt>
                <c:pt idx="274">
                  <c:v>0.33333333333333331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0.2500000000000111</c:v>
                </c:pt>
                <c:pt idx="280">
                  <c:v>-0.33333333333332837</c:v>
                </c:pt>
                <c:pt idx="281">
                  <c:v>0.2500000000000111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0.33333333333331361</c:v>
                </c:pt>
                <c:pt idx="288">
                  <c:v>0</c:v>
                </c:pt>
                <c:pt idx="289">
                  <c:v>-0.33333333333333331</c:v>
                </c:pt>
                <c:pt idx="290">
                  <c:v>0.2499999999999889</c:v>
                </c:pt>
                <c:pt idx="291">
                  <c:v>-0.33333333333333331</c:v>
                </c:pt>
                <c:pt idx="292">
                  <c:v>0.2499999999999889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0.2500000000000111</c:v>
                </c:pt>
                <c:pt idx="297">
                  <c:v>-0.33333333333332837</c:v>
                </c:pt>
                <c:pt idx="298">
                  <c:v>0</c:v>
                </c:pt>
                <c:pt idx="299">
                  <c:v>0.33333333333332837</c:v>
                </c:pt>
                <c:pt idx="300">
                  <c:v>0.25</c:v>
                </c:pt>
                <c:pt idx="301">
                  <c:v>0</c:v>
                </c:pt>
                <c:pt idx="302">
                  <c:v>-0.33333333333331361</c:v>
                </c:pt>
                <c:pt idx="303">
                  <c:v>0.25</c:v>
                </c:pt>
                <c:pt idx="304">
                  <c:v>0</c:v>
                </c:pt>
                <c:pt idx="305">
                  <c:v>0.25</c:v>
                </c:pt>
                <c:pt idx="306">
                  <c:v>-0.33333333333333331</c:v>
                </c:pt>
                <c:pt idx="307">
                  <c:v>0</c:v>
                </c:pt>
                <c:pt idx="308">
                  <c:v>0.33333333333333331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0.33333333333334814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0.25</c:v>
                </c:pt>
                <c:pt idx="318">
                  <c:v>-0.33333333333333331</c:v>
                </c:pt>
                <c:pt idx="319">
                  <c:v>0.33333333333331361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0.2500000000000111</c:v>
                </c:pt>
                <c:pt idx="325">
                  <c:v>-0.33333333333334814</c:v>
                </c:pt>
                <c:pt idx="326">
                  <c:v>0.25</c:v>
                </c:pt>
                <c:pt idx="327">
                  <c:v>0</c:v>
                </c:pt>
                <c:pt idx="328">
                  <c:v>-0.25</c:v>
                </c:pt>
                <c:pt idx="329">
                  <c:v>0.33333333333334814</c:v>
                </c:pt>
                <c:pt idx="330">
                  <c:v>0</c:v>
                </c:pt>
                <c:pt idx="331">
                  <c:v>0.33333333333333331</c:v>
                </c:pt>
                <c:pt idx="332">
                  <c:v>0</c:v>
                </c:pt>
                <c:pt idx="333">
                  <c:v>0</c:v>
                </c:pt>
                <c:pt idx="334">
                  <c:v>0.2500000000000111</c:v>
                </c:pt>
                <c:pt idx="335">
                  <c:v>-0.33333333333332837</c:v>
                </c:pt>
                <c:pt idx="336">
                  <c:v>0</c:v>
                </c:pt>
                <c:pt idx="337">
                  <c:v>0.2500000000000111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0.33333333333333331</c:v>
                </c:pt>
                <c:pt idx="343">
                  <c:v>0</c:v>
                </c:pt>
                <c:pt idx="344">
                  <c:v>0.33333333333334814</c:v>
                </c:pt>
                <c:pt idx="345">
                  <c:v>0</c:v>
                </c:pt>
                <c:pt idx="346">
                  <c:v>-0.33333333333334814</c:v>
                </c:pt>
                <c:pt idx="347">
                  <c:v>0</c:v>
                </c:pt>
                <c:pt idx="348">
                  <c:v>0.33333333333334814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0.25</c:v>
                </c:pt>
                <c:pt idx="357">
                  <c:v>0</c:v>
                </c:pt>
                <c:pt idx="358">
                  <c:v>0.2500000000000111</c:v>
                </c:pt>
                <c:pt idx="359">
                  <c:v>-0.33333333333332837</c:v>
                </c:pt>
                <c:pt idx="360">
                  <c:v>0.2500000000000111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0.33333333333333331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-0.25</c:v>
                </c:pt>
                <c:pt idx="371">
                  <c:v>0.33333333333331361</c:v>
                </c:pt>
                <c:pt idx="372">
                  <c:v>0</c:v>
                </c:pt>
                <c:pt idx="373">
                  <c:v>0.2500000000000111</c:v>
                </c:pt>
                <c:pt idx="374">
                  <c:v>0.33333333333331361</c:v>
                </c:pt>
                <c:pt idx="375">
                  <c:v>-0.25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0.33333333333333331</c:v>
                </c:pt>
                <c:pt idx="381">
                  <c:v>0.25</c:v>
                </c:pt>
                <c:pt idx="382">
                  <c:v>-0.33333333333334814</c:v>
                </c:pt>
                <c:pt idx="383">
                  <c:v>0</c:v>
                </c:pt>
                <c:pt idx="384">
                  <c:v>0.33333333333334814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0.5000000000000111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0.33333333333333331</c:v>
                </c:pt>
                <c:pt idx="400">
                  <c:v>0</c:v>
                </c:pt>
                <c:pt idx="401">
                  <c:v>0</c:v>
                </c:pt>
                <c:pt idx="402">
                  <c:v>-0.2499999999999889</c:v>
                </c:pt>
                <c:pt idx="403">
                  <c:v>0.66666666666668151</c:v>
                </c:pt>
                <c:pt idx="404">
                  <c:v>-0.2500000000000111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0.33333333333334814</c:v>
                </c:pt>
                <c:pt idx="409">
                  <c:v>0</c:v>
                </c:pt>
                <c:pt idx="410">
                  <c:v>-0.33333333333332837</c:v>
                </c:pt>
                <c:pt idx="411">
                  <c:v>0.5000000000000111</c:v>
                </c:pt>
                <c:pt idx="412">
                  <c:v>0</c:v>
                </c:pt>
                <c:pt idx="413">
                  <c:v>-0.25</c:v>
                </c:pt>
                <c:pt idx="414">
                  <c:v>0.33333333333333331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0.2500000000000111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0.33333333333331361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0.33333333333332837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0.33333333333333331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0.33333333333334814</c:v>
                </c:pt>
                <c:pt idx="445">
                  <c:v>-0.2500000000000111</c:v>
                </c:pt>
                <c:pt idx="446">
                  <c:v>0</c:v>
                </c:pt>
                <c:pt idx="447">
                  <c:v>0.2500000000000111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0.33333333333333331</c:v>
                </c:pt>
                <c:pt idx="453">
                  <c:v>0.2499999999999889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-0.25</c:v>
                </c:pt>
                <c:pt idx="458">
                  <c:v>0.33333333333331361</c:v>
                </c:pt>
                <c:pt idx="459">
                  <c:v>0</c:v>
                </c:pt>
                <c:pt idx="460">
                  <c:v>0</c:v>
                </c:pt>
                <c:pt idx="461">
                  <c:v>0.33333333333333331</c:v>
                </c:pt>
                <c:pt idx="462">
                  <c:v>0</c:v>
                </c:pt>
                <c:pt idx="463">
                  <c:v>-0.33333333333331361</c:v>
                </c:pt>
                <c:pt idx="464">
                  <c:v>0.25</c:v>
                </c:pt>
                <c:pt idx="465">
                  <c:v>0</c:v>
                </c:pt>
                <c:pt idx="466">
                  <c:v>0</c:v>
                </c:pt>
                <c:pt idx="467">
                  <c:v>0.3333333333333432</c:v>
                </c:pt>
                <c:pt idx="468">
                  <c:v>0</c:v>
                </c:pt>
                <c:pt idx="469">
                  <c:v>0</c:v>
                </c:pt>
                <c:pt idx="470">
                  <c:v>-0.2500000000000222</c:v>
                </c:pt>
                <c:pt idx="471">
                  <c:v>0.66666666666665675</c:v>
                </c:pt>
                <c:pt idx="472">
                  <c:v>-0.25</c:v>
                </c:pt>
                <c:pt idx="473">
                  <c:v>0.33333333333331361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0.33333333333331361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0.33333333333331361</c:v>
                </c:pt>
                <c:pt idx="487">
                  <c:v>-0.25</c:v>
                </c:pt>
                <c:pt idx="488">
                  <c:v>0.33333333333331361</c:v>
                </c:pt>
                <c:pt idx="489">
                  <c:v>0</c:v>
                </c:pt>
                <c:pt idx="490">
                  <c:v>-0.33333333333331361</c:v>
                </c:pt>
                <c:pt idx="491">
                  <c:v>0.25</c:v>
                </c:pt>
                <c:pt idx="492">
                  <c:v>0</c:v>
                </c:pt>
                <c:pt idx="493">
                  <c:v>0.25</c:v>
                </c:pt>
                <c:pt idx="494">
                  <c:v>-0.33333333333338266</c:v>
                </c:pt>
                <c:pt idx="495">
                  <c:v>0</c:v>
                </c:pt>
                <c:pt idx="496">
                  <c:v>0.2500000000000222</c:v>
                </c:pt>
                <c:pt idx="497">
                  <c:v>0</c:v>
                </c:pt>
                <c:pt idx="498">
                  <c:v>0</c:v>
                </c:pt>
                <c:pt idx="499">
                  <c:v>0.33333333333331361</c:v>
                </c:pt>
                <c:pt idx="500">
                  <c:v>-0.25</c:v>
                </c:pt>
                <c:pt idx="501">
                  <c:v>0.33333333333331361</c:v>
                </c:pt>
                <c:pt idx="502">
                  <c:v>0</c:v>
                </c:pt>
                <c:pt idx="503">
                  <c:v>0.33333333333331361</c:v>
                </c:pt>
                <c:pt idx="504">
                  <c:v>-0.25</c:v>
                </c:pt>
                <c:pt idx="505">
                  <c:v>0</c:v>
                </c:pt>
                <c:pt idx="506">
                  <c:v>0.25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0.2499999999999778</c:v>
                </c:pt>
                <c:pt idx="513">
                  <c:v>0</c:v>
                </c:pt>
                <c:pt idx="514">
                  <c:v>0</c:v>
                </c:pt>
                <c:pt idx="515">
                  <c:v>0.2500000000000222</c:v>
                </c:pt>
                <c:pt idx="516">
                  <c:v>0</c:v>
                </c:pt>
                <c:pt idx="517">
                  <c:v>-0.2500000000000222</c:v>
                </c:pt>
                <c:pt idx="518">
                  <c:v>0.3333333333333432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0.25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0.25</c:v>
                </c:pt>
                <c:pt idx="528">
                  <c:v>-0.33333333333335308</c:v>
                </c:pt>
                <c:pt idx="529">
                  <c:v>0</c:v>
                </c:pt>
                <c:pt idx="530">
                  <c:v>0.33333333333335308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0.25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0.3333333333333432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0.33333333333335308</c:v>
                </c:pt>
                <c:pt idx="548">
                  <c:v>-0.33333333333331361</c:v>
                </c:pt>
                <c:pt idx="549">
                  <c:v>0</c:v>
                </c:pt>
                <c:pt idx="550">
                  <c:v>0.33333333333331361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0.33333333333331361</c:v>
                </c:pt>
                <c:pt idx="555">
                  <c:v>-0.25</c:v>
                </c:pt>
                <c:pt idx="556">
                  <c:v>0.33333333333331361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0.33333333333331361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0.3333333333333432</c:v>
                </c:pt>
                <c:pt idx="568">
                  <c:v>0</c:v>
                </c:pt>
                <c:pt idx="569">
                  <c:v>0</c:v>
                </c:pt>
                <c:pt idx="570">
                  <c:v>-0.2500000000000222</c:v>
                </c:pt>
                <c:pt idx="571">
                  <c:v>0.3333333333333432</c:v>
                </c:pt>
                <c:pt idx="572">
                  <c:v>0</c:v>
                </c:pt>
                <c:pt idx="573">
                  <c:v>0.33333333333331361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0.33333333333331361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0.33333333333331361</c:v>
                </c:pt>
                <c:pt idx="585">
                  <c:v>-0.25</c:v>
                </c:pt>
                <c:pt idx="586">
                  <c:v>0</c:v>
                </c:pt>
                <c:pt idx="587">
                  <c:v>0.25</c:v>
                </c:pt>
                <c:pt idx="588">
                  <c:v>0.3333333333333432</c:v>
                </c:pt>
                <c:pt idx="589">
                  <c:v>-0.2500000000000222</c:v>
                </c:pt>
                <c:pt idx="590">
                  <c:v>0.3333333333333432</c:v>
                </c:pt>
                <c:pt idx="591">
                  <c:v>0</c:v>
                </c:pt>
                <c:pt idx="592">
                  <c:v>0</c:v>
                </c:pt>
                <c:pt idx="593">
                  <c:v>0.25</c:v>
                </c:pt>
                <c:pt idx="594">
                  <c:v>0</c:v>
                </c:pt>
                <c:pt idx="595">
                  <c:v>-0.25</c:v>
                </c:pt>
                <c:pt idx="596">
                  <c:v>0.33333333333331361</c:v>
                </c:pt>
                <c:pt idx="597">
                  <c:v>0.25</c:v>
                </c:pt>
                <c:pt idx="598">
                  <c:v>0</c:v>
                </c:pt>
                <c:pt idx="599">
                  <c:v>-0.25</c:v>
                </c:pt>
                <c:pt idx="600">
                  <c:v>0.33333333333335308</c:v>
                </c:pt>
                <c:pt idx="601">
                  <c:v>0</c:v>
                </c:pt>
                <c:pt idx="602">
                  <c:v>0.25</c:v>
                </c:pt>
                <c:pt idx="603">
                  <c:v>-0.33333333333331361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  <c:pt idx="607">
                  <c:v>0.33333333333331361</c:v>
                </c:pt>
                <c:pt idx="608">
                  <c:v>0</c:v>
                </c:pt>
                <c:pt idx="609">
                  <c:v>0</c:v>
                </c:pt>
                <c:pt idx="610">
                  <c:v>0</c:v>
                </c:pt>
                <c:pt idx="611">
                  <c:v>0</c:v>
                </c:pt>
                <c:pt idx="612">
                  <c:v>0.25</c:v>
                </c:pt>
                <c:pt idx="613">
                  <c:v>0</c:v>
                </c:pt>
                <c:pt idx="614">
                  <c:v>0</c:v>
                </c:pt>
                <c:pt idx="615">
                  <c:v>0</c:v>
                </c:pt>
                <c:pt idx="616">
                  <c:v>0</c:v>
                </c:pt>
                <c:pt idx="617">
                  <c:v>0</c:v>
                </c:pt>
                <c:pt idx="618">
                  <c:v>0.2500000000000222</c:v>
                </c:pt>
                <c:pt idx="619">
                  <c:v>-0.33333333333338266</c:v>
                </c:pt>
                <c:pt idx="620">
                  <c:v>0</c:v>
                </c:pt>
                <c:pt idx="621">
                  <c:v>0.2500000000000222</c:v>
                </c:pt>
                <c:pt idx="622">
                  <c:v>0</c:v>
                </c:pt>
                <c:pt idx="623">
                  <c:v>0</c:v>
                </c:pt>
                <c:pt idx="624">
                  <c:v>0</c:v>
                </c:pt>
                <c:pt idx="625">
                  <c:v>0</c:v>
                </c:pt>
                <c:pt idx="626">
                  <c:v>0.33333333333331361</c:v>
                </c:pt>
                <c:pt idx="627">
                  <c:v>0.25</c:v>
                </c:pt>
                <c:pt idx="628">
                  <c:v>-0.66666666666662722</c:v>
                </c:pt>
                <c:pt idx="629">
                  <c:v>0.5</c:v>
                </c:pt>
                <c:pt idx="630">
                  <c:v>-0.33333333333331361</c:v>
                </c:pt>
                <c:pt idx="631">
                  <c:v>0</c:v>
                </c:pt>
                <c:pt idx="632">
                  <c:v>0.33333333333331361</c:v>
                </c:pt>
                <c:pt idx="633">
                  <c:v>0</c:v>
                </c:pt>
                <c:pt idx="634">
                  <c:v>0</c:v>
                </c:pt>
                <c:pt idx="635">
                  <c:v>0</c:v>
                </c:pt>
                <c:pt idx="636">
                  <c:v>0</c:v>
                </c:pt>
                <c:pt idx="637">
                  <c:v>0.33333333333331361</c:v>
                </c:pt>
                <c:pt idx="638">
                  <c:v>0.2500000000000222</c:v>
                </c:pt>
                <c:pt idx="639">
                  <c:v>-0.3333333333333432</c:v>
                </c:pt>
                <c:pt idx="640">
                  <c:v>0.2500000000000222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0.33333333333331361</c:v>
                </c:pt>
                <c:pt idx="646">
                  <c:v>-0.25</c:v>
                </c:pt>
                <c:pt idx="647">
                  <c:v>0.33333333333331361</c:v>
                </c:pt>
                <c:pt idx="648">
                  <c:v>0</c:v>
                </c:pt>
                <c:pt idx="649">
                  <c:v>0</c:v>
                </c:pt>
                <c:pt idx="650">
                  <c:v>0.25</c:v>
                </c:pt>
                <c:pt idx="651">
                  <c:v>-0.33333333333331361</c:v>
                </c:pt>
                <c:pt idx="652">
                  <c:v>0.25</c:v>
                </c:pt>
                <c:pt idx="653">
                  <c:v>0</c:v>
                </c:pt>
                <c:pt idx="654">
                  <c:v>0.33333333333335308</c:v>
                </c:pt>
                <c:pt idx="655">
                  <c:v>-0.25</c:v>
                </c:pt>
                <c:pt idx="656">
                  <c:v>0.33333333333331361</c:v>
                </c:pt>
                <c:pt idx="657">
                  <c:v>0</c:v>
                </c:pt>
                <c:pt idx="658">
                  <c:v>0.3333333333333432</c:v>
                </c:pt>
                <c:pt idx="659">
                  <c:v>0</c:v>
                </c:pt>
                <c:pt idx="660">
                  <c:v>0</c:v>
                </c:pt>
                <c:pt idx="661">
                  <c:v>0</c:v>
                </c:pt>
                <c:pt idx="662">
                  <c:v>0</c:v>
                </c:pt>
                <c:pt idx="663">
                  <c:v>0</c:v>
                </c:pt>
                <c:pt idx="664">
                  <c:v>0</c:v>
                </c:pt>
                <c:pt idx="665">
                  <c:v>0</c:v>
                </c:pt>
                <c:pt idx="666">
                  <c:v>0</c:v>
                </c:pt>
                <c:pt idx="667">
                  <c:v>0.25</c:v>
                </c:pt>
                <c:pt idx="668">
                  <c:v>-0.33333333333331361</c:v>
                </c:pt>
                <c:pt idx="669">
                  <c:v>0.25</c:v>
                </c:pt>
                <c:pt idx="670">
                  <c:v>0</c:v>
                </c:pt>
                <c:pt idx="671">
                  <c:v>0</c:v>
                </c:pt>
                <c:pt idx="672">
                  <c:v>0</c:v>
                </c:pt>
                <c:pt idx="673">
                  <c:v>0.33333333333331361</c:v>
                </c:pt>
                <c:pt idx="674">
                  <c:v>0</c:v>
                </c:pt>
                <c:pt idx="675">
                  <c:v>0</c:v>
                </c:pt>
                <c:pt idx="676">
                  <c:v>0.25</c:v>
                </c:pt>
                <c:pt idx="677">
                  <c:v>0</c:v>
                </c:pt>
                <c:pt idx="678">
                  <c:v>0</c:v>
                </c:pt>
                <c:pt idx="679">
                  <c:v>0</c:v>
                </c:pt>
                <c:pt idx="680">
                  <c:v>0</c:v>
                </c:pt>
                <c:pt idx="681">
                  <c:v>0</c:v>
                </c:pt>
                <c:pt idx="682">
                  <c:v>0.2500000000000222</c:v>
                </c:pt>
                <c:pt idx="683">
                  <c:v>0</c:v>
                </c:pt>
                <c:pt idx="684">
                  <c:v>0</c:v>
                </c:pt>
                <c:pt idx="685">
                  <c:v>0</c:v>
                </c:pt>
                <c:pt idx="686">
                  <c:v>0</c:v>
                </c:pt>
                <c:pt idx="687">
                  <c:v>0</c:v>
                </c:pt>
                <c:pt idx="688">
                  <c:v>0.25</c:v>
                </c:pt>
                <c:pt idx="689">
                  <c:v>0</c:v>
                </c:pt>
                <c:pt idx="690">
                  <c:v>0</c:v>
                </c:pt>
                <c:pt idx="691">
                  <c:v>0.25</c:v>
                </c:pt>
                <c:pt idx="692">
                  <c:v>0</c:v>
                </c:pt>
                <c:pt idx="693">
                  <c:v>0</c:v>
                </c:pt>
                <c:pt idx="694">
                  <c:v>0</c:v>
                </c:pt>
                <c:pt idx="695">
                  <c:v>0</c:v>
                </c:pt>
                <c:pt idx="696">
                  <c:v>0</c:v>
                </c:pt>
                <c:pt idx="697">
                  <c:v>0.25</c:v>
                </c:pt>
                <c:pt idx="698">
                  <c:v>0</c:v>
                </c:pt>
                <c:pt idx="699">
                  <c:v>0</c:v>
                </c:pt>
                <c:pt idx="700">
                  <c:v>0</c:v>
                </c:pt>
                <c:pt idx="701">
                  <c:v>0.2500000000000222</c:v>
                </c:pt>
                <c:pt idx="702">
                  <c:v>0</c:v>
                </c:pt>
                <c:pt idx="703">
                  <c:v>0</c:v>
                </c:pt>
                <c:pt idx="704">
                  <c:v>0</c:v>
                </c:pt>
                <c:pt idx="705">
                  <c:v>0</c:v>
                </c:pt>
                <c:pt idx="706">
                  <c:v>0</c:v>
                </c:pt>
                <c:pt idx="707">
                  <c:v>0.33333333333335308</c:v>
                </c:pt>
                <c:pt idx="708">
                  <c:v>0</c:v>
                </c:pt>
                <c:pt idx="709">
                  <c:v>0</c:v>
                </c:pt>
                <c:pt idx="710">
                  <c:v>0</c:v>
                </c:pt>
                <c:pt idx="711">
                  <c:v>0</c:v>
                </c:pt>
                <c:pt idx="712">
                  <c:v>0.25</c:v>
                </c:pt>
                <c:pt idx="713">
                  <c:v>0</c:v>
                </c:pt>
                <c:pt idx="714">
                  <c:v>0</c:v>
                </c:pt>
                <c:pt idx="715">
                  <c:v>0</c:v>
                </c:pt>
                <c:pt idx="716">
                  <c:v>0</c:v>
                </c:pt>
                <c:pt idx="717">
                  <c:v>0.33333333333331361</c:v>
                </c:pt>
                <c:pt idx="718">
                  <c:v>0</c:v>
                </c:pt>
                <c:pt idx="719">
                  <c:v>0</c:v>
                </c:pt>
                <c:pt idx="720">
                  <c:v>0</c:v>
                </c:pt>
                <c:pt idx="721">
                  <c:v>0.3333333333333432</c:v>
                </c:pt>
                <c:pt idx="722">
                  <c:v>-0.2500000000000222</c:v>
                </c:pt>
                <c:pt idx="723">
                  <c:v>0.3333333333333432</c:v>
                </c:pt>
                <c:pt idx="724">
                  <c:v>0</c:v>
                </c:pt>
                <c:pt idx="725">
                  <c:v>0</c:v>
                </c:pt>
                <c:pt idx="726">
                  <c:v>0</c:v>
                </c:pt>
                <c:pt idx="727">
                  <c:v>0</c:v>
                </c:pt>
                <c:pt idx="728">
                  <c:v>0.33333333333331361</c:v>
                </c:pt>
                <c:pt idx="729">
                  <c:v>-0.25</c:v>
                </c:pt>
                <c:pt idx="730">
                  <c:v>0.33333333333331361</c:v>
                </c:pt>
                <c:pt idx="731">
                  <c:v>0</c:v>
                </c:pt>
                <c:pt idx="732">
                  <c:v>-0.33333333333331361</c:v>
                </c:pt>
                <c:pt idx="733">
                  <c:v>0.25</c:v>
                </c:pt>
                <c:pt idx="734">
                  <c:v>0</c:v>
                </c:pt>
                <c:pt idx="735">
                  <c:v>0.25</c:v>
                </c:pt>
                <c:pt idx="736">
                  <c:v>0.33333333333331361</c:v>
                </c:pt>
                <c:pt idx="737">
                  <c:v>-0.5</c:v>
                </c:pt>
                <c:pt idx="738">
                  <c:v>0.66666666666662722</c:v>
                </c:pt>
                <c:pt idx="739">
                  <c:v>0</c:v>
                </c:pt>
                <c:pt idx="740">
                  <c:v>-0.33333333333331361</c:v>
                </c:pt>
                <c:pt idx="741">
                  <c:v>0.25</c:v>
                </c:pt>
                <c:pt idx="742">
                  <c:v>0.33333333333331361</c:v>
                </c:pt>
                <c:pt idx="743">
                  <c:v>0</c:v>
                </c:pt>
                <c:pt idx="744">
                  <c:v>0</c:v>
                </c:pt>
                <c:pt idx="745">
                  <c:v>0.3333333333333432</c:v>
                </c:pt>
                <c:pt idx="746">
                  <c:v>-0.2500000000000222</c:v>
                </c:pt>
                <c:pt idx="747">
                  <c:v>0</c:v>
                </c:pt>
                <c:pt idx="748">
                  <c:v>0.2500000000000222</c:v>
                </c:pt>
                <c:pt idx="749">
                  <c:v>0</c:v>
                </c:pt>
                <c:pt idx="750">
                  <c:v>0.25</c:v>
                </c:pt>
                <c:pt idx="751">
                  <c:v>0</c:v>
                </c:pt>
                <c:pt idx="752">
                  <c:v>0</c:v>
                </c:pt>
                <c:pt idx="753">
                  <c:v>0</c:v>
                </c:pt>
                <c:pt idx="754">
                  <c:v>0</c:v>
                </c:pt>
                <c:pt idx="755">
                  <c:v>0</c:v>
                </c:pt>
                <c:pt idx="756">
                  <c:v>0</c:v>
                </c:pt>
                <c:pt idx="757">
                  <c:v>0</c:v>
                </c:pt>
                <c:pt idx="758">
                  <c:v>0.25</c:v>
                </c:pt>
                <c:pt idx="759">
                  <c:v>0</c:v>
                </c:pt>
                <c:pt idx="760">
                  <c:v>0</c:v>
                </c:pt>
                <c:pt idx="761">
                  <c:v>0.25</c:v>
                </c:pt>
                <c:pt idx="762">
                  <c:v>0</c:v>
                </c:pt>
                <c:pt idx="763">
                  <c:v>0.25</c:v>
                </c:pt>
                <c:pt idx="764">
                  <c:v>-0.33333333333331361</c:v>
                </c:pt>
                <c:pt idx="765">
                  <c:v>0.25</c:v>
                </c:pt>
                <c:pt idx="766">
                  <c:v>0</c:v>
                </c:pt>
                <c:pt idx="767">
                  <c:v>0</c:v>
                </c:pt>
                <c:pt idx="768">
                  <c:v>0</c:v>
                </c:pt>
                <c:pt idx="769">
                  <c:v>0</c:v>
                </c:pt>
                <c:pt idx="770">
                  <c:v>0</c:v>
                </c:pt>
                <c:pt idx="771">
                  <c:v>0.25</c:v>
                </c:pt>
                <c:pt idx="772">
                  <c:v>0</c:v>
                </c:pt>
                <c:pt idx="773">
                  <c:v>0</c:v>
                </c:pt>
                <c:pt idx="774">
                  <c:v>0</c:v>
                </c:pt>
                <c:pt idx="775">
                  <c:v>0.25</c:v>
                </c:pt>
                <c:pt idx="776">
                  <c:v>0.33333333333331361</c:v>
                </c:pt>
                <c:pt idx="777">
                  <c:v>-0.25</c:v>
                </c:pt>
                <c:pt idx="778">
                  <c:v>0</c:v>
                </c:pt>
                <c:pt idx="779">
                  <c:v>0.33333333333335308</c:v>
                </c:pt>
                <c:pt idx="780">
                  <c:v>0</c:v>
                </c:pt>
                <c:pt idx="781">
                  <c:v>0.3333333333333432</c:v>
                </c:pt>
                <c:pt idx="782">
                  <c:v>0</c:v>
                </c:pt>
                <c:pt idx="783">
                  <c:v>0</c:v>
                </c:pt>
                <c:pt idx="784">
                  <c:v>0</c:v>
                </c:pt>
                <c:pt idx="785">
                  <c:v>0</c:v>
                </c:pt>
                <c:pt idx="786">
                  <c:v>0</c:v>
                </c:pt>
                <c:pt idx="787">
                  <c:v>0.33333333333331361</c:v>
                </c:pt>
                <c:pt idx="788">
                  <c:v>0</c:v>
                </c:pt>
                <c:pt idx="789">
                  <c:v>0</c:v>
                </c:pt>
                <c:pt idx="790">
                  <c:v>0</c:v>
                </c:pt>
                <c:pt idx="791">
                  <c:v>0.33333333333331361</c:v>
                </c:pt>
                <c:pt idx="792">
                  <c:v>-0.25</c:v>
                </c:pt>
                <c:pt idx="793">
                  <c:v>0.33333333333331361</c:v>
                </c:pt>
                <c:pt idx="794">
                  <c:v>0</c:v>
                </c:pt>
                <c:pt idx="795">
                  <c:v>0.33333333333331361</c:v>
                </c:pt>
                <c:pt idx="796">
                  <c:v>0</c:v>
                </c:pt>
                <c:pt idx="797">
                  <c:v>0.25</c:v>
                </c:pt>
                <c:pt idx="798">
                  <c:v>0</c:v>
                </c:pt>
                <c:pt idx="799">
                  <c:v>0</c:v>
                </c:pt>
                <c:pt idx="800">
                  <c:v>0.33333333333331361</c:v>
                </c:pt>
                <c:pt idx="801">
                  <c:v>0</c:v>
                </c:pt>
                <c:pt idx="802">
                  <c:v>0</c:v>
                </c:pt>
                <c:pt idx="803">
                  <c:v>0</c:v>
                </c:pt>
                <c:pt idx="804">
                  <c:v>0</c:v>
                </c:pt>
                <c:pt idx="805">
                  <c:v>0.25</c:v>
                </c:pt>
                <c:pt idx="806">
                  <c:v>0</c:v>
                </c:pt>
                <c:pt idx="807">
                  <c:v>0.25</c:v>
                </c:pt>
                <c:pt idx="808">
                  <c:v>0</c:v>
                </c:pt>
                <c:pt idx="809">
                  <c:v>0</c:v>
                </c:pt>
                <c:pt idx="810">
                  <c:v>0</c:v>
                </c:pt>
                <c:pt idx="811">
                  <c:v>0</c:v>
                </c:pt>
                <c:pt idx="812">
                  <c:v>0</c:v>
                </c:pt>
                <c:pt idx="813">
                  <c:v>0</c:v>
                </c:pt>
                <c:pt idx="814">
                  <c:v>0</c:v>
                </c:pt>
                <c:pt idx="815">
                  <c:v>0.33333333333338266</c:v>
                </c:pt>
                <c:pt idx="816">
                  <c:v>0</c:v>
                </c:pt>
                <c:pt idx="817">
                  <c:v>0</c:v>
                </c:pt>
                <c:pt idx="818">
                  <c:v>0.25</c:v>
                </c:pt>
                <c:pt idx="819">
                  <c:v>0</c:v>
                </c:pt>
                <c:pt idx="820">
                  <c:v>0</c:v>
                </c:pt>
                <c:pt idx="821">
                  <c:v>0.33333333333331361</c:v>
                </c:pt>
                <c:pt idx="822">
                  <c:v>0</c:v>
                </c:pt>
                <c:pt idx="823">
                  <c:v>0</c:v>
                </c:pt>
                <c:pt idx="824">
                  <c:v>0.25</c:v>
                </c:pt>
                <c:pt idx="825">
                  <c:v>-0.33333333333331361</c:v>
                </c:pt>
                <c:pt idx="826">
                  <c:v>0.25</c:v>
                </c:pt>
                <c:pt idx="827">
                  <c:v>0</c:v>
                </c:pt>
                <c:pt idx="828">
                  <c:v>0</c:v>
                </c:pt>
                <c:pt idx="829">
                  <c:v>0.3333333333333432</c:v>
                </c:pt>
                <c:pt idx="830">
                  <c:v>0</c:v>
                </c:pt>
                <c:pt idx="831">
                  <c:v>0.33333333333331361</c:v>
                </c:pt>
                <c:pt idx="832">
                  <c:v>0</c:v>
                </c:pt>
                <c:pt idx="833">
                  <c:v>0</c:v>
                </c:pt>
                <c:pt idx="834">
                  <c:v>0</c:v>
                </c:pt>
                <c:pt idx="835">
                  <c:v>0</c:v>
                </c:pt>
                <c:pt idx="836">
                  <c:v>0.33333333333331361</c:v>
                </c:pt>
                <c:pt idx="837">
                  <c:v>0</c:v>
                </c:pt>
                <c:pt idx="838">
                  <c:v>0</c:v>
                </c:pt>
                <c:pt idx="839">
                  <c:v>0</c:v>
                </c:pt>
                <c:pt idx="840">
                  <c:v>0.33333333333331361</c:v>
                </c:pt>
                <c:pt idx="841">
                  <c:v>0</c:v>
                </c:pt>
                <c:pt idx="842">
                  <c:v>0</c:v>
                </c:pt>
                <c:pt idx="843">
                  <c:v>0.25</c:v>
                </c:pt>
                <c:pt idx="844">
                  <c:v>0</c:v>
                </c:pt>
                <c:pt idx="845">
                  <c:v>0</c:v>
                </c:pt>
                <c:pt idx="846">
                  <c:v>0</c:v>
                </c:pt>
                <c:pt idx="847">
                  <c:v>0.2500000000000222</c:v>
                </c:pt>
                <c:pt idx="848">
                  <c:v>0</c:v>
                </c:pt>
                <c:pt idx="849">
                  <c:v>0</c:v>
                </c:pt>
                <c:pt idx="850">
                  <c:v>0.2499999999999778</c:v>
                </c:pt>
                <c:pt idx="851">
                  <c:v>0</c:v>
                </c:pt>
                <c:pt idx="852">
                  <c:v>0</c:v>
                </c:pt>
                <c:pt idx="853">
                  <c:v>0</c:v>
                </c:pt>
                <c:pt idx="854">
                  <c:v>0.25</c:v>
                </c:pt>
                <c:pt idx="855">
                  <c:v>0</c:v>
                </c:pt>
                <c:pt idx="856">
                  <c:v>0</c:v>
                </c:pt>
                <c:pt idx="857">
                  <c:v>0</c:v>
                </c:pt>
                <c:pt idx="858">
                  <c:v>0</c:v>
                </c:pt>
                <c:pt idx="859">
                  <c:v>0.3333333333333432</c:v>
                </c:pt>
                <c:pt idx="860">
                  <c:v>0</c:v>
                </c:pt>
                <c:pt idx="861">
                  <c:v>0.33333333333331361</c:v>
                </c:pt>
                <c:pt idx="862">
                  <c:v>0</c:v>
                </c:pt>
                <c:pt idx="863">
                  <c:v>0.33333333333331361</c:v>
                </c:pt>
                <c:pt idx="864">
                  <c:v>0</c:v>
                </c:pt>
                <c:pt idx="865">
                  <c:v>0</c:v>
                </c:pt>
                <c:pt idx="866">
                  <c:v>0.33333333333335308</c:v>
                </c:pt>
                <c:pt idx="867">
                  <c:v>0</c:v>
                </c:pt>
                <c:pt idx="868">
                  <c:v>0</c:v>
                </c:pt>
                <c:pt idx="869">
                  <c:v>0</c:v>
                </c:pt>
                <c:pt idx="870">
                  <c:v>0.33333333333335308</c:v>
                </c:pt>
                <c:pt idx="871">
                  <c:v>0</c:v>
                </c:pt>
                <c:pt idx="872">
                  <c:v>0.3333333333333432</c:v>
                </c:pt>
                <c:pt idx="873">
                  <c:v>0</c:v>
                </c:pt>
                <c:pt idx="874">
                  <c:v>0</c:v>
                </c:pt>
                <c:pt idx="875">
                  <c:v>0.25</c:v>
                </c:pt>
                <c:pt idx="876">
                  <c:v>0</c:v>
                </c:pt>
                <c:pt idx="877">
                  <c:v>0.25</c:v>
                </c:pt>
                <c:pt idx="878">
                  <c:v>0</c:v>
                </c:pt>
                <c:pt idx="879">
                  <c:v>0</c:v>
                </c:pt>
                <c:pt idx="880">
                  <c:v>0</c:v>
                </c:pt>
                <c:pt idx="881">
                  <c:v>0.25</c:v>
                </c:pt>
                <c:pt idx="882">
                  <c:v>0</c:v>
                </c:pt>
                <c:pt idx="883">
                  <c:v>0</c:v>
                </c:pt>
                <c:pt idx="884">
                  <c:v>0.3333333333333432</c:v>
                </c:pt>
                <c:pt idx="885">
                  <c:v>0</c:v>
                </c:pt>
                <c:pt idx="886">
                  <c:v>0</c:v>
                </c:pt>
                <c:pt idx="887">
                  <c:v>0.33333333333335308</c:v>
                </c:pt>
                <c:pt idx="888">
                  <c:v>0.25</c:v>
                </c:pt>
                <c:pt idx="889">
                  <c:v>0</c:v>
                </c:pt>
                <c:pt idx="890">
                  <c:v>0</c:v>
                </c:pt>
                <c:pt idx="891">
                  <c:v>0</c:v>
                </c:pt>
                <c:pt idx="892">
                  <c:v>0.25</c:v>
                </c:pt>
                <c:pt idx="893">
                  <c:v>0</c:v>
                </c:pt>
                <c:pt idx="894">
                  <c:v>0</c:v>
                </c:pt>
                <c:pt idx="895">
                  <c:v>0.3333333333333432</c:v>
                </c:pt>
                <c:pt idx="896">
                  <c:v>0</c:v>
                </c:pt>
                <c:pt idx="897">
                  <c:v>0.33333333333331361</c:v>
                </c:pt>
                <c:pt idx="898">
                  <c:v>0</c:v>
                </c:pt>
                <c:pt idx="899">
                  <c:v>0.33333333333331361</c:v>
                </c:pt>
                <c:pt idx="900">
                  <c:v>0</c:v>
                </c:pt>
                <c:pt idx="901">
                  <c:v>0.33333333333331361</c:v>
                </c:pt>
                <c:pt idx="902">
                  <c:v>0</c:v>
                </c:pt>
                <c:pt idx="903">
                  <c:v>0.25</c:v>
                </c:pt>
                <c:pt idx="904">
                  <c:v>0</c:v>
                </c:pt>
                <c:pt idx="905">
                  <c:v>0</c:v>
                </c:pt>
                <c:pt idx="906">
                  <c:v>0</c:v>
                </c:pt>
                <c:pt idx="907">
                  <c:v>0.25</c:v>
                </c:pt>
                <c:pt idx="908">
                  <c:v>0</c:v>
                </c:pt>
                <c:pt idx="909">
                  <c:v>0.25</c:v>
                </c:pt>
                <c:pt idx="910">
                  <c:v>0</c:v>
                </c:pt>
                <c:pt idx="911">
                  <c:v>0.25</c:v>
                </c:pt>
                <c:pt idx="912">
                  <c:v>0</c:v>
                </c:pt>
                <c:pt idx="913">
                  <c:v>0</c:v>
                </c:pt>
                <c:pt idx="914">
                  <c:v>0.33333333333331361</c:v>
                </c:pt>
                <c:pt idx="915">
                  <c:v>0</c:v>
                </c:pt>
                <c:pt idx="916">
                  <c:v>0.3333333333333432</c:v>
                </c:pt>
                <c:pt idx="917">
                  <c:v>0</c:v>
                </c:pt>
                <c:pt idx="918">
                  <c:v>0.33333333333331361</c:v>
                </c:pt>
                <c:pt idx="919">
                  <c:v>0.33333333333335308</c:v>
                </c:pt>
                <c:pt idx="920">
                  <c:v>0</c:v>
                </c:pt>
                <c:pt idx="921">
                  <c:v>0</c:v>
                </c:pt>
                <c:pt idx="922">
                  <c:v>0.25</c:v>
                </c:pt>
                <c:pt idx="923">
                  <c:v>0</c:v>
                </c:pt>
                <c:pt idx="924">
                  <c:v>0.2500000000000222</c:v>
                </c:pt>
                <c:pt idx="925">
                  <c:v>0</c:v>
                </c:pt>
                <c:pt idx="926">
                  <c:v>0.25</c:v>
                </c:pt>
                <c:pt idx="927">
                  <c:v>0.33333333333331361</c:v>
                </c:pt>
                <c:pt idx="928">
                  <c:v>0</c:v>
                </c:pt>
                <c:pt idx="929">
                  <c:v>0</c:v>
                </c:pt>
                <c:pt idx="930">
                  <c:v>0.25</c:v>
                </c:pt>
                <c:pt idx="931">
                  <c:v>0</c:v>
                </c:pt>
                <c:pt idx="932">
                  <c:v>0.2500000000000222</c:v>
                </c:pt>
                <c:pt idx="933">
                  <c:v>0</c:v>
                </c:pt>
                <c:pt idx="934">
                  <c:v>0.25</c:v>
                </c:pt>
                <c:pt idx="935">
                  <c:v>0</c:v>
                </c:pt>
                <c:pt idx="936">
                  <c:v>0.25</c:v>
                </c:pt>
                <c:pt idx="937">
                  <c:v>0</c:v>
                </c:pt>
                <c:pt idx="938">
                  <c:v>0</c:v>
                </c:pt>
                <c:pt idx="939">
                  <c:v>0.25</c:v>
                </c:pt>
                <c:pt idx="940">
                  <c:v>0.3333333333333432</c:v>
                </c:pt>
                <c:pt idx="941">
                  <c:v>0</c:v>
                </c:pt>
                <c:pt idx="942">
                  <c:v>0.33333333333331361</c:v>
                </c:pt>
                <c:pt idx="943">
                  <c:v>0.25</c:v>
                </c:pt>
                <c:pt idx="944">
                  <c:v>0</c:v>
                </c:pt>
                <c:pt idx="945">
                  <c:v>0.25</c:v>
                </c:pt>
                <c:pt idx="946">
                  <c:v>-0.33333333333331361</c:v>
                </c:pt>
                <c:pt idx="947">
                  <c:v>0.5000000000000222</c:v>
                </c:pt>
                <c:pt idx="948">
                  <c:v>0.33333333333339255</c:v>
                </c:pt>
                <c:pt idx="949">
                  <c:v>0</c:v>
                </c:pt>
                <c:pt idx="950">
                  <c:v>0</c:v>
                </c:pt>
                <c:pt idx="951">
                  <c:v>0.24999999999995559</c:v>
                </c:pt>
                <c:pt idx="952">
                  <c:v>0</c:v>
                </c:pt>
                <c:pt idx="953">
                  <c:v>0.24999999999995559</c:v>
                </c:pt>
                <c:pt idx="954">
                  <c:v>0.33333333333342213</c:v>
                </c:pt>
                <c:pt idx="955">
                  <c:v>0</c:v>
                </c:pt>
                <c:pt idx="956">
                  <c:v>0.25</c:v>
                </c:pt>
                <c:pt idx="957">
                  <c:v>0</c:v>
                </c:pt>
                <c:pt idx="958">
                  <c:v>0.5</c:v>
                </c:pt>
                <c:pt idx="959">
                  <c:v>-0.33333333333331361</c:v>
                </c:pt>
                <c:pt idx="960">
                  <c:v>0.25</c:v>
                </c:pt>
                <c:pt idx="961">
                  <c:v>0.33333333333331361</c:v>
                </c:pt>
                <c:pt idx="962">
                  <c:v>0</c:v>
                </c:pt>
                <c:pt idx="963">
                  <c:v>0.3333333333333432</c:v>
                </c:pt>
                <c:pt idx="964">
                  <c:v>0.25</c:v>
                </c:pt>
                <c:pt idx="965">
                  <c:v>0</c:v>
                </c:pt>
                <c:pt idx="966">
                  <c:v>0.25</c:v>
                </c:pt>
                <c:pt idx="967">
                  <c:v>0</c:v>
                </c:pt>
                <c:pt idx="968">
                  <c:v>0.25</c:v>
                </c:pt>
                <c:pt idx="969">
                  <c:v>0.3333333333333432</c:v>
                </c:pt>
                <c:pt idx="970">
                  <c:v>0</c:v>
                </c:pt>
                <c:pt idx="971">
                  <c:v>0.33333333333331361</c:v>
                </c:pt>
                <c:pt idx="972">
                  <c:v>0</c:v>
                </c:pt>
                <c:pt idx="973">
                  <c:v>0.25</c:v>
                </c:pt>
                <c:pt idx="974">
                  <c:v>0</c:v>
                </c:pt>
                <c:pt idx="975">
                  <c:v>0.25</c:v>
                </c:pt>
                <c:pt idx="976">
                  <c:v>0.3333333333333432</c:v>
                </c:pt>
                <c:pt idx="977">
                  <c:v>0.25</c:v>
                </c:pt>
                <c:pt idx="978">
                  <c:v>0</c:v>
                </c:pt>
                <c:pt idx="979">
                  <c:v>0.5</c:v>
                </c:pt>
                <c:pt idx="980">
                  <c:v>0</c:v>
                </c:pt>
                <c:pt idx="981">
                  <c:v>0.2500000000000222</c:v>
                </c:pt>
                <c:pt idx="982">
                  <c:v>0.33333333333331361</c:v>
                </c:pt>
                <c:pt idx="983">
                  <c:v>0.25</c:v>
                </c:pt>
                <c:pt idx="984">
                  <c:v>-0.33333333333339255</c:v>
                </c:pt>
                <c:pt idx="985">
                  <c:v>0.49999999999991118</c:v>
                </c:pt>
                <c:pt idx="986">
                  <c:v>0</c:v>
                </c:pt>
                <c:pt idx="987">
                  <c:v>0</c:v>
                </c:pt>
                <c:pt idx="988">
                  <c:v>0.66666666666681473</c:v>
                </c:pt>
                <c:pt idx="989">
                  <c:v>0.24999999999995559</c:v>
                </c:pt>
                <c:pt idx="990">
                  <c:v>0</c:v>
                </c:pt>
                <c:pt idx="991">
                  <c:v>0.33333333333331361</c:v>
                </c:pt>
                <c:pt idx="992">
                  <c:v>0.2500000000000222</c:v>
                </c:pt>
                <c:pt idx="993">
                  <c:v>0.33333333333331361</c:v>
                </c:pt>
                <c:pt idx="994">
                  <c:v>0</c:v>
                </c:pt>
                <c:pt idx="995">
                  <c:v>0.66666666666662722</c:v>
                </c:pt>
                <c:pt idx="996">
                  <c:v>0</c:v>
                </c:pt>
                <c:pt idx="997">
                  <c:v>0</c:v>
                </c:pt>
                <c:pt idx="998">
                  <c:v>0.25</c:v>
                </c:pt>
                <c:pt idx="999">
                  <c:v>0.3333333333333432</c:v>
                </c:pt>
                <c:pt idx="1000">
                  <c:v>0.25</c:v>
                </c:pt>
                <c:pt idx="1001">
                  <c:v>0</c:v>
                </c:pt>
                <c:pt idx="1002">
                  <c:v>0.25</c:v>
                </c:pt>
                <c:pt idx="1003">
                  <c:v>0</c:v>
                </c:pt>
                <c:pt idx="1004">
                  <c:v>0.25</c:v>
                </c:pt>
                <c:pt idx="1005">
                  <c:v>0.3333333333333432</c:v>
                </c:pt>
                <c:pt idx="1006">
                  <c:v>0.25</c:v>
                </c:pt>
                <c:pt idx="1007">
                  <c:v>0</c:v>
                </c:pt>
                <c:pt idx="1008">
                  <c:v>0.66666666666662722</c:v>
                </c:pt>
                <c:pt idx="1009">
                  <c:v>0</c:v>
                </c:pt>
                <c:pt idx="1010">
                  <c:v>0.3333333333333432</c:v>
                </c:pt>
                <c:pt idx="1011">
                  <c:v>0.25</c:v>
                </c:pt>
                <c:pt idx="1012">
                  <c:v>0.33333333333331361</c:v>
                </c:pt>
                <c:pt idx="1013">
                  <c:v>0</c:v>
                </c:pt>
                <c:pt idx="1014">
                  <c:v>0.33333333333331361</c:v>
                </c:pt>
                <c:pt idx="1015">
                  <c:v>0.2500000000000222</c:v>
                </c:pt>
                <c:pt idx="1016">
                  <c:v>0</c:v>
                </c:pt>
                <c:pt idx="1017">
                  <c:v>0.25</c:v>
                </c:pt>
                <c:pt idx="1018">
                  <c:v>0.33333333333331361</c:v>
                </c:pt>
                <c:pt idx="1019">
                  <c:v>0.25</c:v>
                </c:pt>
                <c:pt idx="1020">
                  <c:v>0.33333333333342213</c:v>
                </c:pt>
                <c:pt idx="1021">
                  <c:v>0</c:v>
                </c:pt>
                <c:pt idx="1022">
                  <c:v>0.33333333333339255</c:v>
                </c:pt>
                <c:pt idx="1023">
                  <c:v>0</c:v>
                </c:pt>
                <c:pt idx="1024">
                  <c:v>0.66666666666678509</c:v>
                </c:pt>
                <c:pt idx="1025">
                  <c:v>0.3333333333333432</c:v>
                </c:pt>
                <c:pt idx="1026">
                  <c:v>0</c:v>
                </c:pt>
                <c:pt idx="1027">
                  <c:v>0.33333333333331361</c:v>
                </c:pt>
                <c:pt idx="1028">
                  <c:v>0.25</c:v>
                </c:pt>
                <c:pt idx="1029">
                  <c:v>0.33333333333331361</c:v>
                </c:pt>
                <c:pt idx="1030">
                  <c:v>0.25</c:v>
                </c:pt>
                <c:pt idx="1031">
                  <c:v>0.3333333333333432</c:v>
                </c:pt>
                <c:pt idx="1032">
                  <c:v>0.25</c:v>
                </c:pt>
                <c:pt idx="1033">
                  <c:v>0.33333333333331361</c:v>
                </c:pt>
                <c:pt idx="1034">
                  <c:v>0</c:v>
                </c:pt>
                <c:pt idx="1035">
                  <c:v>0.33333333333331361</c:v>
                </c:pt>
                <c:pt idx="1036">
                  <c:v>0.5000000000000222</c:v>
                </c:pt>
                <c:pt idx="1037">
                  <c:v>0.33333333333331361</c:v>
                </c:pt>
                <c:pt idx="1038">
                  <c:v>0.25</c:v>
                </c:pt>
                <c:pt idx="1039">
                  <c:v>0.3333333333333432</c:v>
                </c:pt>
                <c:pt idx="1040">
                  <c:v>0.25</c:v>
                </c:pt>
                <c:pt idx="1041">
                  <c:v>0.33333333333331361</c:v>
                </c:pt>
                <c:pt idx="1042">
                  <c:v>0.25</c:v>
                </c:pt>
                <c:pt idx="1043">
                  <c:v>0.66666666666665675</c:v>
                </c:pt>
                <c:pt idx="1044">
                  <c:v>0.33333333333331361</c:v>
                </c:pt>
                <c:pt idx="1045">
                  <c:v>0.5000000000000222</c:v>
                </c:pt>
                <c:pt idx="1046">
                  <c:v>0.33333333333331361</c:v>
                </c:pt>
                <c:pt idx="1047">
                  <c:v>0.25</c:v>
                </c:pt>
                <c:pt idx="1048">
                  <c:v>0.66666666666665675</c:v>
                </c:pt>
                <c:pt idx="1049">
                  <c:v>0.25</c:v>
                </c:pt>
                <c:pt idx="1050">
                  <c:v>0.33333333333331361</c:v>
                </c:pt>
                <c:pt idx="1051">
                  <c:v>0.7500000000000222</c:v>
                </c:pt>
                <c:pt idx="1052">
                  <c:v>0.33333333333331361</c:v>
                </c:pt>
                <c:pt idx="1053">
                  <c:v>0.5</c:v>
                </c:pt>
                <c:pt idx="1054">
                  <c:v>0.3333333333333432</c:v>
                </c:pt>
                <c:pt idx="1055">
                  <c:v>0.5</c:v>
                </c:pt>
                <c:pt idx="1056">
                  <c:v>0.66666666666681473</c:v>
                </c:pt>
                <c:pt idx="1057">
                  <c:v>0.49999999999991118</c:v>
                </c:pt>
                <c:pt idx="1058">
                  <c:v>0.66666666666681473</c:v>
                </c:pt>
                <c:pt idx="1059">
                  <c:v>0.49999999999991118</c:v>
                </c:pt>
                <c:pt idx="1060">
                  <c:v>0.66666666666681473</c:v>
                </c:pt>
                <c:pt idx="1061">
                  <c:v>0.66666666666662722</c:v>
                </c:pt>
                <c:pt idx="1062">
                  <c:v>1.0000000000000222</c:v>
                </c:pt>
                <c:pt idx="1063">
                  <c:v>0.33333333333331361</c:v>
                </c:pt>
                <c:pt idx="1064">
                  <c:v>0.7500000000000222</c:v>
                </c:pt>
                <c:pt idx="1065">
                  <c:v>0.66666666666662722</c:v>
                </c:pt>
                <c:pt idx="1066">
                  <c:v>0.7500000000000222</c:v>
                </c:pt>
                <c:pt idx="1067">
                  <c:v>0.99999999999997036</c:v>
                </c:pt>
                <c:pt idx="1068">
                  <c:v>0.25</c:v>
                </c:pt>
                <c:pt idx="1069">
                  <c:v>0.99999999999997036</c:v>
                </c:pt>
                <c:pt idx="1070">
                  <c:v>0.7500000000000222</c:v>
                </c:pt>
                <c:pt idx="1071">
                  <c:v>0.66666666666662722</c:v>
                </c:pt>
                <c:pt idx="1072">
                  <c:v>0.7500000000000222</c:v>
                </c:pt>
                <c:pt idx="1073">
                  <c:v>0.66666666666662722</c:v>
                </c:pt>
                <c:pt idx="1074">
                  <c:v>1.0000000000000222</c:v>
                </c:pt>
                <c:pt idx="1075">
                  <c:v>0.99999999999997036</c:v>
                </c:pt>
                <c:pt idx="1076">
                  <c:v>0.5</c:v>
                </c:pt>
                <c:pt idx="1077">
                  <c:v>0.99999999999997036</c:v>
                </c:pt>
                <c:pt idx="1078">
                  <c:v>0.66666666666665675</c:v>
                </c:pt>
                <c:pt idx="1079">
                  <c:v>1.0000000000000222</c:v>
                </c:pt>
                <c:pt idx="1080">
                  <c:v>0.66666666666662722</c:v>
                </c:pt>
                <c:pt idx="1081">
                  <c:v>0.7500000000000222</c:v>
                </c:pt>
                <c:pt idx="1082">
                  <c:v>0.99999999999994083</c:v>
                </c:pt>
                <c:pt idx="1083">
                  <c:v>1.0000000000000222</c:v>
                </c:pt>
                <c:pt idx="1084">
                  <c:v>0.99999999999997036</c:v>
                </c:pt>
                <c:pt idx="1085">
                  <c:v>0.5000000000000222</c:v>
                </c:pt>
                <c:pt idx="1086">
                  <c:v>1.333333333333284</c:v>
                </c:pt>
                <c:pt idx="1087">
                  <c:v>0.75</c:v>
                </c:pt>
                <c:pt idx="1088">
                  <c:v>1.6666666666666272</c:v>
                </c:pt>
                <c:pt idx="1089">
                  <c:v>0.75</c:v>
                </c:pt>
                <c:pt idx="1090">
                  <c:v>0.99999999999997036</c:v>
                </c:pt>
                <c:pt idx="1091">
                  <c:v>0.7500000000000222</c:v>
                </c:pt>
                <c:pt idx="1092">
                  <c:v>1.3333333333335997</c:v>
                </c:pt>
                <c:pt idx="1093">
                  <c:v>0.49999999999991118</c:v>
                </c:pt>
                <c:pt idx="1094">
                  <c:v>1.6666666666669923</c:v>
                </c:pt>
                <c:pt idx="1095">
                  <c:v>0.74999999999988898</c:v>
                </c:pt>
                <c:pt idx="1096">
                  <c:v>1.0000000000002072</c:v>
                </c:pt>
                <c:pt idx="1097">
                  <c:v>1.333333333333284</c:v>
                </c:pt>
                <c:pt idx="1098">
                  <c:v>0.75</c:v>
                </c:pt>
                <c:pt idx="1099">
                  <c:v>1.333333333333284</c:v>
                </c:pt>
                <c:pt idx="1100">
                  <c:v>1.0000000000000222</c:v>
                </c:pt>
                <c:pt idx="1101">
                  <c:v>1.333333333333284</c:v>
                </c:pt>
                <c:pt idx="1102">
                  <c:v>0.7500000000000222</c:v>
                </c:pt>
                <c:pt idx="1103">
                  <c:v>1.6666666666665977</c:v>
                </c:pt>
                <c:pt idx="1104">
                  <c:v>1.0000000000000222</c:v>
                </c:pt>
                <c:pt idx="1105">
                  <c:v>1.6666666666665977</c:v>
                </c:pt>
                <c:pt idx="1106">
                  <c:v>0.7500000000000222</c:v>
                </c:pt>
                <c:pt idx="1107">
                  <c:v>1.333333333333284</c:v>
                </c:pt>
                <c:pt idx="1108">
                  <c:v>1.0000000000000222</c:v>
                </c:pt>
                <c:pt idx="1109">
                  <c:v>1.333333333333284</c:v>
                </c:pt>
                <c:pt idx="1110">
                  <c:v>1.0000000000000222</c:v>
                </c:pt>
                <c:pt idx="1111">
                  <c:v>1.6666666666665977</c:v>
                </c:pt>
                <c:pt idx="1112">
                  <c:v>1.0000000000000222</c:v>
                </c:pt>
                <c:pt idx="1113">
                  <c:v>1.9999999999999407</c:v>
                </c:pt>
                <c:pt idx="1114">
                  <c:v>0.99999999999994083</c:v>
                </c:pt>
                <c:pt idx="1115">
                  <c:v>1.0000000000000222</c:v>
                </c:pt>
                <c:pt idx="1116">
                  <c:v>1.3333333333333135</c:v>
                </c:pt>
                <c:pt idx="1117">
                  <c:v>0.75</c:v>
                </c:pt>
                <c:pt idx="1118">
                  <c:v>1.6666666666666272</c:v>
                </c:pt>
                <c:pt idx="1119">
                  <c:v>1.25</c:v>
                </c:pt>
                <c:pt idx="1120">
                  <c:v>1.3333333333333135</c:v>
                </c:pt>
                <c:pt idx="1121">
                  <c:v>1.25</c:v>
                </c:pt>
                <c:pt idx="1122">
                  <c:v>1.3333333333333135</c:v>
                </c:pt>
                <c:pt idx="1123">
                  <c:v>1</c:v>
                </c:pt>
                <c:pt idx="1124">
                  <c:v>1.6666666666666272</c:v>
                </c:pt>
                <c:pt idx="1125">
                  <c:v>0.75</c:v>
                </c:pt>
                <c:pt idx="1126">
                  <c:v>1.6666666666666272</c:v>
                </c:pt>
                <c:pt idx="1127">
                  <c:v>0.75</c:v>
                </c:pt>
                <c:pt idx="1128">
                  <c:v>1.3333333333336295</c:v>
                </c:pt>
                <c:pt idx="1129">
                  <c:v>0.99999999999982236</c:v>
                </c:pt>
                <c:pt idx="1130">
                  <c:v>1.666666666667022</c:v>
                </c:pt>
                <c:pt idx="1131">
                  <c:v>0.99999999999994083</c:v>
                </c:pt>
                <c:pt idx="1132">
                  <c:v>1.2500000000000444</c:v>
                </c:pt>
                <c:pt idx="1133">
                  <c:v>0.99999999999994083</c:v>
                </c:pt>
                <c:pt idx="1134">
                  <c:v>1.2500000000000444</c:v>
                </c:pt>
                <c:pt idx="1135">
                  <c:v>1.3333333333332544</c:v>
                </c:pt>
                <c:pt idx="1136">
                  <c:v>1.0000000000000444</c:v>
                </c:pt>
                <c:pt idx="1137">
                  <c:v>1.3333333333332544</c:v>
                </c:pt>
                <c:pt idx="1138">
                  <c:v>0.75</c:v>
                </c:pt>
                <c:pt idx="1139">
                  <c:v>1.3333333333333135</c:v>
                </c:pt>
                <c:pt idx="1140">
                  <c:v>0.75</c:v>
                </c:pt>
                <c:pt idx="1141">
                  <c:v>1.6666666666666272</c:v>
                </c:pt>
                <c:pt idx="1142">
                  <c:v>1</c:v>
                </c:pt>
                <c:pt idx="1143">
                  <c:v>1</c:v>
                </c:pt>
                <c:pt idx="1144">
                  <c:v>0.75</c:v>
                </c:pt>
                <c:pt idx="1145">
                  <c:v>1.3333333333333135</c:v>
                </c:pt>
                <c:pt idx="1146">
                  <c:v>1</c:v>
                </c:pt>
                <c:pt idx="1147">
                  <c:v>0.99999999999994083</c:v>
                </c:pt>
                <c:pt idx="1148">
                  <c:v>0.75000000000004441</c:v>
                </c:pt>
                <c:pt idx="1149">
                  <c:v>0.99999999999994083</c:v>
                </c:pt>
                <c:pt idx="1150">
                  <c:v>0.99999999999994083</c:v>
                </c:pt>
                <c:pt idx="1151">
                  <c:v>0.75000000000004441</c:v>
                </c:pt>
                <c:pt idx="1152">
                  <c:v>1.3333333333332544</c:v>
                </c:pt>
                <c:pt idx="1153">
                  <c:v>0.50000000000004441</c:v>
                </c:pt>
                <c:pt idx="1154">
                  <c:v>0.99999999999994083</c:v>
                </c:pt>
                <c:pt idx="1155">
                  <c:v>0.75</c:v>
                </c:pt>
                <c:pt idx="1156">
                  <c:v>1</c:v>
                </c:pt>
                <c:pt idx="1157">
                  <c:v>0.5</c:v>
                </c:pt>
                <c:pt idx="1158">
                  <c:v>0.99999999999994083</c:v>
                </c:pt>
                <c:pt idx="1159">
                  <c:v>0.75000000000004441</c:v>
                </c:pt>
                <c:pt idx="1160">
                  <c:v>0.99999999999994083</c:v>
                </c:pt>
                <c:pt idx="1161">
                  <c:v>0.5</c:v>
                </c:pt>
                <c:pt idx="1162">
                  <c:v>1</c:v>
                </c:pt>
                <c:pt idx="1163">
                  <c:v>0.75</c:v>
                </c:pt>
                <c:pt idx="1164">
                  <c:v>0.66666666666678509</c:v>
                </c:pt>
                <c:pt idx="1165">
                  <c:v>0.49999999999991118</c:v>
                </c:pt>
                <c:pt idx="1166">
                  <c:v>1.0000000000002369</c:v>
                </c:pt>
                <c:pt idx="1167">
                  <c:v>0.66666666666662722</c:v>
                </c:pt>
                <c:pt idx="1168">
                  <c:v>1</c:v>
                </c:pt>
                <c:pt idx="1169">
                  <c:v>0.33333333333337278</c:v>
                </c:pt>
                <c:pt idx="1170">
                  <c:v>0.75</c:v>
                </c:pt>
                <c:pt idx="1171">
                  <c:v>0.33333333333331361</c:v>
                </c:pt>
                <c:pt idx="1172">
                  <c:v>0.5</c:v>
                </c:pt>
                <c:pt idx="1173">
                  <c:v>1</c:v>
                </c:pt>
                <c:pt idx="1174">
                  <c:v>0.5</c:v>
                </c:pt>
                <c:pt idx="1175">
                  <c:v>0.66666666666662722</c:v>
                </c:pt>
                <c:pt idx="1176">
                  <c:v>0.75</c:v>
                </c:pt>
                <c:pt idx="1177">
                  <c:v>0.33333333333337278</c:v>
                </c:pt>
                <c:pt idx="1178">
                  <c:v>0.75</c:v>
                </c:pt>
                <c:pt idx="1179">
                  <c:v>0.66666666666662722</c:v>
                </c:pt>
                <c:pt idx="1180">
                  <c:v>0.25</c:v>
                </c:pt>
                <c:pt idx="1181">
                  <c:v>0.33333333333331361</c:v>
                </c:pt>
                <c:pt idx="1182">
                  <c:v>0.50000000000004441</c:v>
                </c:pt>
                <c:pt idx="1183">
                  <c:v>0.66666666666662722</c:v>
                </c:pt>
                <c:pt idx="1184">
                  <c:v>0.33333333333331361</c:v>
                </c:pt>
                <c:pt idx="1185">
                  <c:v>0.5</c:v>
                </c:pt>
                <c:pt idx="1186">
                  <c:v>0.33333333333331361</c:v>
                </c:pt>
                <c:pt idx="1187">
                  <c:v>0.50000000000004441</c:v>
                </c:pt>
                <c:pt idx="1188">
                  <c:v>0.33333333333331361</c:v>
                </c:pt>
                <c:pt idx="1189">
                  <c:v>0.5</c:v>
                </c:pt>
                <c:pt idx="1190">
                  <c:v>0.66666666666662722</c:v>
                </c:pt>
                <c:pt idx="1191">
                  <c:v>0</c:v>
                </c:pt>
                <c:pt idx="1192">
                  <c:v>0.66666666666662722</c:v>
                </c:pt>
                <c:pt idx="1193">
                  <c:v>0.50000000000004441</c:v>
                </c:pt>
                <c:pt idx="1194">
                  <c:v>0.33333333333331361</c:v>
                </c:pt>
                <c:pt idx="1195">
                  <c:v>0</c:v>
                </c:pt>
                <c:pt idx="1196">
                  <c:v>0.66666666666662722</c:v>
                </c:pt>
                <c:pt idx="1197">
                  <c:v>0.25</c:v>
                </c:pt>
                <c:pt idx="1198">
                  <c:v>0.33333333333331361</c:v>
                </c:pt>
                <c:pt idx="1199">
                  <c:v>0.50000000000004441</c:v>
                </c:pt>
                <c:pt idx="1200">
                  <c:v>0.33333333333339255</c:v>
                </c:pt>
                <c:pt idx="1201">
                  <c:v>0.24999999999995559</c:v>
                </c:pt>
                <c:pt idx="1202">
                  <c:v>0</c:v>
                </c:pt>
                <c:pt idx="1203">
                  <c:v>0.33333333333331361</c:v>
                </c:pt>
                <c:pt idx="1204">
                  <c:v>0.25</c:v>
                </c:pt>
                <c:pt idx="1205">
                  <c:v>0.33333333333331361</c:v>
                </c:pt>
                <c:pt idx="1206">
                  <c:v>0.25</c:v>
                </c:pt>
                <c:pt idx="1207">
                  <c:v>0.33333333333331361</c:v>
                </c:pt>
                <c:pt idx="1208">
                  <c:v>0.25000000000004441</c:v>
                </c:pt>
                <c:pt idx="1209">
                  <c:v>0</c:v>
                </c:pt>
                <c:pt idx="1210">
                  <c:v>0.25</c:v>
                </c:pt>
                <c:pt idx="1211">
                  <c:v>0.33333333333331361</c:v>
                </c:pt>
                <c:pt idx="1212">
                  <c:v>0.25</c:v>
                </c:pt>
                <c:pt idx="1213">
                  <c:v>0.33333333333331361</c:v>
                </c:pt>
                <c:pt idx="1214">
                  <c:v>0.25</c:v>
                </c:pt>
                <c:pt idx="1215">
                  <c:v>0.33333333333331361</c:v>
                </c:pt>
                <c:pt idx="1216">
                  <c:v>0</c:v>
                </c:pt>
                <c:pt idx="1217">
                  <c:v>0.33333333333331361</c:v>
                </c:pt>
                <c:pt idx="1218">
                  <c:v>0</c:v>
                </c:pt>
                <c:pt idx="1219">
                  <c:v>0</c:v>
                </c:pt>
                <c:pt idx="1220">
                  <c:v>0</c:v>
                </c:pt>
                <c:pt idx="1221">
                  <c:v>0.25</c:v>
                </c:pt>
                <c:pt idx="1222">
                  <c:v>0</c:v>
                </c:pt>
                <c:pt idx="1223">
                  <c:v>0.25000000000004441</c:v>
                </c:pt>
                <c:pt idx="1224">
                  <c:v>0</c:v>
                </c:pt>
                <c:pt idx="1225">
                  <c:v>0.25</c:v>
                </c:pt>
                <c:pt idx="1226">
                  <c:v>0</c:v>
                </c:pt>
                <c:pt idx="1227">
                  <c:v>0.25</c:v>
                </c:pt>
                <c:pt idx="1228">
                  <c:v>0</c:v>
                </c:pt>
                <c:pt idx="1229">
                  <c:v>0.25</c:v>
                </c:pt>
                <c:pt idx="1230">
                  <c:v>0.33333333333331361</c:v>
                </c:pt>
                <c:pt idx="1231">
                  <c:v>0</c:v>
                </c:pt>
                <c:pt idx="1232">
                  <c:v>0</c:v>
                </c:pt>
                <c:pt idx="1233">
                  <c:v>0.25</c:v>
                </c:pt>
                <c:pt idx="1234">
                  <c:v>0</c:v>
                </c:pt>
                <c:pt idx="1235">
                  <c:v>0.25</c:v>
                </c:pt>
                <c:pt idx="1236">
                  <c:v>0</c:v>
                </c:pt>
                <c:pt idx="1237">
                  <c:v>0.33333333333331361</c:v>
                </c:pt>
                <c:pt idx="1238">
                  <c:v>0</c:v>
                </c:pt>
                <c:pt idx="1239">
                  <c:v>0</c:v>
                </c:pt>
                <c:pt idx="1240">
                  <c:v>0</c:v>
                </c:pt>
                <c:pt idx="1241">
                  <c:v>0</c:v>
                </c:pt>
                <c:pt idx="1242">
                  <c:v>0.25000000000004441</c:v>
                </c:pt>
                <c:pt idx="1243">
                  <c:v>0</c:v>
                </c:pt>
                <c:pt idx="1244">
                  <c:v>0</c:v>
                </c:pt>
                <c:pt idx="1245">
                  <c:v>0.33333333333331361</c:v>
                </c:pt>
                <c:pt idx="1246">
                  <c:v>0</c:v>
                </c:pt>
                <c:pt idx="1247">
                  <c:v>0</c:v>
                </c:pt>
                <c:pt idx="1248">
                  <c:v>0</c:v>
                </c:pt>
                <c:pt idx="1249">
                  <c:v>0</c:v>
                </c:pt>
                <c:pt idx="1250">
                  <c:v>0</c:v>
                </c:pt>
                <c:pt idx="1251">
                  <c:v>0.33333333333331361</c:v>
                </c:pt>
                <c:pt idx="1252">
                  <c:v>0</c:v>
                </c:pt>
                <c:pt idx="1253">
                  <c:v>0.33333333333331361</c:v>
                </c:pt>
                <c:pt idx="1254">
                  <c:v>0</c:v>
                </c:pt>
                <c:pt idx="1255">
                  <c:v>0</c:v>
                </c:pt>
                <c:pt idx="1256">
                  <c:v>0</c:v>
                </c:pt>
                <c:pt idx="1257">
                  <c:v>0</c:v>
                </c:pt>
                <c:pt idx="1258">
                  <c:v>0.33333333333331361</c:v>
                </c:pt>
                <c:pt idx="1259">
                  <c:v>0</c:v>
                </c:pt>
                <c:pt idx="1260">
                  <c:v>0</c:v>
                </c:pt>
                <c:pt idx="1261">
                  <c:v>0.25</c:v>
                </c:pt>
                <c:pt idx="1262">
                  <c:v>0</c:v>
                </c:pt>
                <c:pt idx="1263">
                  <c:v>0</c:v>
                </c:pt>
                <c:pt idx="1264">
                  <c:v>0</c:v>
                </c:pt>
                <c:pt idx="1265">
                  <c:v>0</c:v>
                </c:pt>
                <c:pt idx="1266">
                  <c:v>0.33333333333331361</c:v>
                </c:pt>
                <c:pt idx="1267">
                  <c:v>0</c:v>
                </c:pt>
                <c:pt idx="1268">
                  <c:v>0</c:v>
                </c:pt>
                <c:pt idx="1269">
                  <c:v>0.25</c:v>
                </c:pt>
                <c:pt idx="1270">
                  <c:v>-0.33333333333331361</c:v>
                </c:pt>
                <c:pt idx="1271">
                  <c:v>0.25</c:v>
                </c:pt>
                <c:pt idx="1272">
                  <c:v>0</c:v>
                </c:pt>
                <c:pt idx="1273">
                  <c:v>0</c:v>
                </c:pt>
                <c:pt idx="1274">
                  <c:v>0</c:v>
                </c:pt>
                <c:pt idx="1275">
                  <c:v>0.33333333333337278</c:v>
                </c:pt>
                <c:pt idx="1276">
                  <c:v>0</c:v>
                </c:pt>
                <c:pt idx="1277">
                  <c:v>0</c:v>
                </c:pt>
                <c:pt idx="1278">
                  <c:v>0</c:v>
                </c:pt>
                <c:pt idx="1279">
                  <c:v>0</c:v>
                </c:pt>
                <c:pt idx="1280">
                  <c:v>0</c:v>
                </c:pt>
                <c:pt idx="1281">
                  <c:v>0</c:v>
                </c:pt>
                <c:pt idx="1282">
                  <c:v>0.25</c:v>
                </c:pt>
                <c:pt idx="1283">
                  <c:v>0</c:v>
                </c:pt>
                <c:pt idx="1284">
                  <c:v>0</c:v>
                </c:pt>
                <c:pt idx="1285">
                  <c:v>0</c:v>
                </c:pt>
                <c:pt idx="1286">
                  <c:v>0</c:v>
                </c:pt>
                <c:pt idx="1287">
                  <c:v>0.33333333333331361</c:v>
                </c:pt>
                <c:pt idx="1288">
                  <c:v>0</c:v>
                </c:pt>
                <c:pt idx="1289">
                  <c:v>0</c:v>
                </c:pt>
                <c:pt idx="1290">
                  <c:v>0</c:v>
                </c:pt>
                <c:pt idx="1291">
                  <c:v>0</c:v>
                </c:pt>
                <c:pt idx="1292">
                  <c:v>0</c:v>
                </c:pt>
                <c:pt idx="1293">
                  <c:v>0.25</c:v>
                </c:pt>
                <c:pt idx="1294">
                  <c:v>0</c:v>
                </c:pt>
                <c:pt idx="1295">
                  <c:v>0</c:v>
                </c:pt>
                <c:pt idx="1296">
                  <c:v>0</c:v>
                </c:pt>
                <c:pt idx="1297">
                  <c:v>0</c:v>
                </c:pt>
                <c:pt idx="1298">
                  <c:v>0.33333333333331361</c:v>
                </c:pt>
                <c:pt idx="1299">
                  <c:v>0</c:v>
                </c:pt>
                <c:pt idx="1300">
                  <c:v>0</c:v>
                </c:pt>
                <c:pt idx="1301">
                  <c:v>0</c:v>
                </c:pt>
                <c:pt idx="1302">
                  <c:v>0</c:v>
                </c:pt>
                <c:pt idx="1303">
                  <c:v>0</c:v>
                </c:pt>
                <c:pt idx="1304">
                  <c:v>0</c:v>
                </c:pt>
                <c:pt idx="1305">
                  <c:v>0</c:v>
                </c:pt>
                <c:pt idx="1306">
                  <c:v>0</c:v>
                </c:pt>
                <c:pt idx="1307">
                  <c:v>0</c:v>
                </c:pt>
                <c:pt idx="1308">
                  <c:v>0.33333333333339255</c:v>
                </c:pt>
                <c:pt idx="1309">
                  <c:v>0</c:v>
                </c:pt>
                <c:pt idx="1310">
                  <c:v>0</c:v>
                </c:pt>
                <c:pt idx="1311">
                  <c:v>0.33333333333331361</c:v>
                </c:pt>
                <c:pt idx="1312">
                  <c:v>0</c:v>
                </c:pt>
                <c:pt idx="1313">
                  <c:v>0</c:v>
                </c:pt>
                <c:pt idx="1314">
                  <c:v>0</c:v>
                </c:pt>
                <c:pt idx="1315">
                  <c:v>0.33333333333331361</c:v>
                </c:pt>
                <c:pt idx="1316">
                  <c:v>0</c:v>
                </c:pt>
                <c:pt idx="1317">
                  <c:v>0</c:v>
                </c:pt>
                <c:pt idx="1318">
                  <c:v>0</c:v>
                </c:pt>
                <c:pt idx="1319">
                  <c:v>0</c:v>
                </c:pt>
                <c:pt idx="1320">
                  <c:v>0.25</c:v>
                </c:pt>
                <c:pt idx="1321">
                  <c:v>0</c:v>
                </c:pt>
                <c:pt idx="1322">
                  <c:v>0</c:v>
                </c:pt>
                <c:pt idx="1323">
                  <c:v>-0.33333333333331361</c:v>
                </c:pt>
                <c:pt idx="1324">
                  <c:v>0.25</c:v>
                </c:pt>
                <c:pt idx="1325">
                  <c:v>0</c:v>
                </c:pt>
                <c:pt idx="1326">
                  <c:v>0</c:v>
                </c:pt>
                <c:pt idx="1327">
                  <c:v>0</c:v>
                </c:pt>
                <c:pt idx="1328">
                  <c:v>0</c:v>
                </c:pt>
                <c:pt idx="1329">
                  <c:v>0.25000000000004441</c:v>
                </c:pt>
                <c:pt idx="1330">
                  <c:v>0</c:v>
                </c:pt>
                <c:pt idx="1331">
                  <c:v>0</c:v>
                </c:pt>
                <c:pt idx="1332">
                  <c:v>0</c:v>
                </c:pt>
                <c:pt idx="1333">
                  <c:v>0</c:v>
                </c:pt>
                <c:pt idx="1334">
                  <c:v>0.33333333333331361</c:v>
                </c:pt>
                <c:pt idx="1335">
                  <c:v>0</c:v>
                </c:pt>
                <c:pt idx="1336">
                  <c:v>0</c:v>
                </c:pt>
                <c:pt idx="1337">
                  <c:v>0</c:v>
                </c:pt>
                <c:pt idx="1338">
                  <c:v>0</c:v>
                </c:pt>
                <c:pt idx="1339">
                  <c:v>0.25</c:v>
                </c:pt>
                <c:pt idx="1340">
                  <c:v>-0.33333333333331361</c:v>
                </c:pt>
                <c:pt idx="1341">
                  <c:v>0</c:v>
                </c:pt>
                <c:pt idx="1342">
                  <c:v>0.33333333333331361</c:v>
                </c:pt>
                <c:pt idx="1343">
                  <c:v>0</c:v>
                </c:pt>
                <c:pt idx="1344">
                  <c:v>0</c:v>
                </c:pt>
                <c:pt idx="1345">
                  <c:v>0</c:v>
                </c:pt>
                <c:pt idx="1346">
                  <c:v>0</c:v>
                </c:pt>
                <c:pt idx="1347">
                  <c:v>0.33333333333331361</c:v>
                </c:pt>
                <c:pt idx="1348">
                  <c:v>-0.25</c:v>
                </c:pt>
                <c:pt idx="1349">
                  <c:v>0.66666666666662722</c:v>
                </c:pt>
                <c:pt idx="1350">
                  <c:v>-0.25</c:v>
                </c:pt>
                <c:pt idx="1351">
                  <c:v>0</c:v>
                </c:pt>
                <c:pt idx="1352">
                  <c:v>0</c:v>
                </c:pt>
                <c:pt idx="1353">
                  <c:v>0</c:v>
                </c:pt>
                <c:pt idx="1354">
                  <c:v>0</c:v>
                </c:pt>
                <c:pt idx="1355">
                  <c:v>0</c:v>
                </c:pt>
                <c:pt idx="1356">
                  <c:v>0.25</c:v>
                </c:pt>
                <c:pt idx="1357">
                  <c:v>0</c:v>
                </c:pt>
                <c:pt idx="1358">
                  <c:v>-0.25</c:v>
                </c:pt>
                <c:pt idx="1359">
                  <c:v>0.33333333333331361</c:v>
                </c:pt>
                <c:pt idx="1360">
                  <c:v>0.25</c:v>
                </c:pt>
                <c:pt idx="1361">
                  <c:v>-0.33333333333331361</c:v>
                </c:pt>
                <c:pt idx="1362">
                  <c:v>0</c:v>
                </c:pt>
                <c:pt idx="1363">
                  <c:v>0.25</c:v>
                </c:pt>
                <c:pt idx="1364">
                  <c:v>-0.33333333333331361</c:v>
                </c:pt>
                <c:pt idx="1365">
                  <c:v>0.25</c:v>
                </c:pt>
                <c:pt idx="1366">
                  <c:v>0</c:v>
                </c:pt>
                <c:pt idx="1367">
                  <c:v>0</c:v>
                </c:pt>
                <c:pt idx="1368">
                  <c:v>0</c:v>
                </c:pt>
                <c:pt idx="1369">
                  <c:v>0</c:v>
                </c:pt>
                <c:pt idx="1370">
                  <c:v>0.33333333333331361</c:v>
                </c:pt>
                <c:pt idx="1371">
                  <c:v>-0.25</c:v>
                </c:pt>
                <c:pt idx="1372">
                  <c:v>0</c:v>
                </c:pt>
                <c:pt idx="1373">
                  <c:v>0</c:v>
                </c:pt>
                <c:pt idx="1374">
                  <c:v>0</c:v>
                </c:pt>
                <c:pt idx="1375">
                  <c:v>0.25</c:v>
                </c:pt>
                <c:pt idx="1376">
                  <c:v>-0.33333333333331361</c:v>
                </c:pt>
                <c:pt idx="1377">
                  <c:v>0.25</c:v>
                </c:pt>
                <c:pt idx="1378">
                  <c:v>0</c:v>
                </c:pt>
                <c:pt idx="1379">
                  <c:v>-0.33333333333339255</c:v>
                </c:pt>
                <c:pt idx="1380">
                  <c:v>0.25</c:v>
                </c:pt>
                <c:pt idx="1381">
                  <c:v>0</c:v>
                </c:pt>
                <c:pt idx="1382">
                  <c:v>0</c:v>
                </c:pt>
                <c:pt idx="1383">
                  <c:v>0</c:v>
                </c:pt>
                <c:pt idx="1384">
                  <c:v>0.25</c:v>
                </c:pt>
                <c:pt idx="1385">
                  <c:v>0</c:v>
                </c:pt>
                <c:pt idx="1386">
                  <c:v>0</c:v>
                </c:pt>
                <c:pt idx="1387">
                  <c:v>0</c:v>
                </c:pt>
                <c:pt idx="1388">
                  <c:v>0</c:v>
                </c:pt>
                <c:pt idx="1389">
                  <c:v>0.33333333333337278</c:v>
                </c:pt>
                <c:pt idx="1390">
                  <c:v>-0.25000000000004441</c:v>
                </c:pt>
                <c:pt idx="1391">
                  <c:v>0.33333333333337278</c:v>
                </c:pt>
                <c:pt idx="1392">
                  <c:v>0</c:v>
                </c:pt>
                <c:pt idx="1393">
                  <c:v>-0.33333333333337278</c:v>
                </c:pt>
                <c:pt idx="1394">
                  <c:v>0</c:v>
                </c:pt>
                <c:pt idx="1395">
                  <c:v>0</c:v>
                </c:pt>
                <c:pt idx="1396">
                  <c:v>0.33333333333337278</c:v>
                </c:pt>
                <c:pt idx="1397">
                  <c:v>0</c:v>
                </c:pt>
                <c:pt idx="1398">
                  <c:v>0</c:v>
                </c:pt>
                <c:pt idx="1399">
                  <c:v>0.25</c:v>
                </c:pt>
                <c:pt idx="1400">
                  <c:v>-0.33333333333331361</c:v>
                </c:pt>
                <c:pt idx="1401">
                  <c:v>0</c:v>
                </c:pt>
                <c:pt idx="1402">
                  <c:v>0.33333333333331361</c:v>
                </c:pt>
                <c:pt idx="1403">
                  <c:v>0</c:v>
                </c:pt>
                <c:pt idx="1404">
                  <c:v>0</c:v>
                </c:pt>
                <c:pt idx="1405">
                  <c:v>0</c:v>
                </c:pt>
                <c:pt idx="1406">
                  <c:v>0</c:v>
                </c:pt>
                <c:pt idx="1407">
                  <c:v>0</c:v>
                </c:pt>
                <c:pt idx="1408">
                  <c:v>0.33333333333331361</c:v>
                </c:pt>
                <c:pt idx="1409">
                  <c:v>0</c:v>
                </c:pt>
                <c:pt idx="1410">
                  <c:v>0</c:v>
                </c:pt>
                <c:pt idx="1411">
                  <c:v>-0.25</c:v>
                </c:pt>
                <c:pt idx="1412">
                  <c:v>0.33333333333331361</c:v>
                </c:pt>
                <c:pt idx="1413">
                  <c:v>-0.25</c:v>
                </c:pt>
                <c:pt idx="1414">
                  <c:v>0.33333333333331361</c:v>
                </c:pt>
                <c:pt idx="1415">
                  <c:v>0</c:v>
                </c:pt>
                <c:pt idx="1416">
                  <c:v>-0.25</c:v>
                </c:pt>
                <c:pt idx="1417">
                  <c:v>0.33333333333331361</c:v>
                </c:pt>
                <c:pt idx="1418">
                  <c:v>0</c:v>
                </c:pt>
                <c:pt idx="1419">
                  <c:v>0</c:v>
                </c:pt>
                <c:pt idx="1420">
                  <c:v>0</c:v>
                </c:pt>
                <c:pt idx="1421">
                  <c:v>0</c:v>
                </c:pt>
                <c:pt idx="1422">
                  <c:v>0</c:v>
                </c:pt>
                <c:pt idx="1423">
                  <c:v>0</c:v>
                </c:pt>
                <c:pt idx="1424">
                  <c:v>0</c:v>
                </c:pt>
                <c:pt idx="1425">
                  <c:v>0.33333333333331361</c:v>
                </c:pt>
                <c:pt idx="1426">
                  <c:v>0</c:v>
                </c:pt>
                <c:pt idx="1427">
                  <c:v>0</c:v>
                </c:pt>
                <c:pt idx="1428">
                  <c:v>0</c:v>
                </c:pt>
                <c:pt idx="1429">
                  <c:v>0</c:v>
                </c:pt>
                <c:pt idx="1430">
                  <c:v>0</c:v>
                </c:pt>
                <c:pt idx="1431">
                  <c:v>0.33333333333331361</c:v>
                </c:pt>
                <c:pt idx="1432">
                  <c:v>-0.33333333333331361</c:v>
                </c:pt>
                <c:pt idx="1433">
                  <c:v>0.25</c:v>
                </c:pt>
                <c:pt idx="1434">
                  <c:v>-0.33333333333331361</c:v>
                </c:pt>
                <c:pt idx="1435">
                  <c:v>0</c:v>
                </c:pt>
                <c:pt idx="1436">
                  <c:v>0.33333333333331361</c:v>
                </c:pt>
                <c:pt idx="1437">
                  <c:v>0</c:v>
                </c:pt>
                <c:pt idx="1438">
                  <c:v>0</c:v>
                </c:pt>
                <c:pt idx="1439">
                  <c:v>0.25</c:v>
                </c:pt>
                <c:pt idx="1440">
                  <c:v>-0.33333333333331361</c:v>
                </c:pt>
                <c:pt idx="1441">
                  <c:v>0</c:v>
                </c:pt>
                <c:pt idx="1442">
                  <c:v>0</c:v>
                </c:pt>
                <c:pt idx="1443">
                  <c:v>0</c:v>
                </c:pt>
                <c:pt idx="1444">
                  <c:v>0</c:v>
                </c:pt>
                <c:pt idx="1445">
                  <c:v>0.25</c:v>
                </c:pt>
                <c:pt idx="1446">
                  <c:v>-0.33333333333331361</c:v>
                </c:pt>
                <c:pt idx="1447">
                  <c:v>0</c:v>
                </c:pt>
                <c:pt idx="1448">
                  <c:v>0</c:v>
                </c:pt>
                <c:pt idx="1449">
                  <c:v>0.33333333333339255</c:v>
                </c:pt>
                <c:pt idx="1450">
                  <c:v>0</c:v>
                </c:pt>
                <c:pt idx="1451">
                  <c:v>0</c:v>
                </c:pt>
                <c:pt idx="1452">
                  <c:v>0</c:v>
                </c:pt>
                <c:pt idx="1453">
                  <c:v>0</c:v>
                </c:pt>
                <c:pt idx="1454">
                  <c:v>0</c:v>
                </c:pt>
                <c:pt idx="1455">
                  <c:v>0</c:v>
                </c:pt>
                <c:pt idx="1456">
                  <c:v>0</c:v>
                </c:pt>
                <c:pt idx="1457">
                  <c:v>0.33333333333331361</c:v>
                </c:pt>
                <c:pt idx="1458">
                  <c:v>0</c:v>
                </c:pt>
                <c:pt idx="1459">
                  <c:v>0</c:v>
                </c:pt>
                <c:pt idx="1460">
                  <c:v>-0.25</c:v>
                </c:pt>
                <c:pt idx="1461">
                  <c:v>0</c:v>
                </c:pt>
                <c:pt idx="1462">
                  <c:v>0.25</c:v>
                </c:pt>
                <c:pt idx="1463">
                  <c:v>-0.33333333333331361</c:v>
                </c:pt>
                <c:pt idx="1464">
                  <c:v>0.25</c:v>
                </c:pt>
                <c:pt idx="1465">
                  <c:v>0</c:v>
                </c:pt>
                <c:pt idx="1466">
                  <c:v>0</c:v>
                </c:pt>
                <c:pt idx="1467">
                  <c:v>0</c:v>
                </c:pt>
                <c:pt idx="1468">
                  <c:v>0</c:v>
                </c:pt>
                <c:pt idx="1469">
                  <c:v>0.25</c:v>
                </c:pt>
                <c:pt idx="1470">
                  <c:v>-0.33333333333331361</c:v>
                </c:pt>
                <c:pt idx="1471">
                  <c:v>0.25</c:v>
                </c:pt>
                <c:pt idx="1472">
                  <c:v>0</c:v>
                </c:pt>
                <c:pt idx="1473">
                  <c:v>0</c:v>
                </c:pt>
                <c:pt idx="1474">
                  <c:v>0</c:v>
                </c:pt>
                <c:pt idx="1475">
                  <c:v>0</c:v>
                </c:pt>
                <c:pt idx="1476">
                  <c:v>0</c:v>
                </c:pt>
                <c:pt idx="1477">
                  <c:v>0</c:v>
                </c:pt>
                <c:pt idx="1478">
                  <c:v>0.33333333333337278</c:v>
                </c:pt>
                <c:pt idx="1479">
                  <c:v>0</c:v>
                </c:pt>
                <c:pt idx="1480">
                  <c:v>0</c:v>
                </c:pt>
                <c:pt idx="1481">
                  <c:v>0</c:v>
                </c:pt>
                <c:pt idx="1482">
                  <c:v>0</c:v>
                </c:pt>
                <c:pt idx="1483">
                  <c:v>0</c:v>
                </c:pt>
                <c:pt idx="1484">
                  <c:v>0</c:v>
                </c:pt>
                <c:pt idx="1485">
                  <c:v>0</c:v>
                </c:pt>
                <c:pt idx="1486">
                  <c:v>0</c:v>
                </c:pt>
                <c:pt idx="1487">
                  <c:v>0</c:v>
                </c:pt>
                <c:pt idx="1488">
                  <c:v>0</c:v>
                </c:pt>
                <c:pt idx="1489">
                  <c:v>0</c:v>
                </c:pt>
                <c:pt idx="1490">
                  <c:v>0</c:v>
                </c:pt>
                <c:pt idx="1491">
                  <c:v>0</c:v>
                </c:pt>
                <c:pt idx="1492">
                  <c:v>0</c:v>
                </c:pt>
                <c:pt idx="1493">
                  <c:v>0</c:v>
                </c:pt>
                <c:pt idx="1494">
                  <c:v>0</c:v>
                </c:pt>
                <c:pt idx="1495">
                  <c:v>0</c:v>
                </c:pt>
                <c:pt idx="1496">
                  <c:v>0</c:v>
                </c:pt>
                <c:pt idx="1497">
                  <c:v>0</c:v>
                </c:pt>
                <c:pt idx="1498">
                  <c:v>0</c:v>
                </c:pt>
                <c:pt idx="1499">
                  <c:v>0</c:v>
                </c:pt>
                <c:pt idx="1500">
                  <c:v>0.25</c:v>
                </c:pt>
                <c:pt idx="1501">
                  <c:v>0</c:v>
                </c:pt>
                <c:pt idx="1502">
                  <c:v>-0.33333333333331361</c:v>
                </c:pt>
                <c:pt idx="1503">
                  <c:v>0.25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2FBB-40E5-8658-D89D55478B15}"/>
            </c:ext>
          </c:extLst>
        </c:ser>
        <c:ser>
          <c:idx val="2"/>
          <c:order val="2"/>
          <c:tx>
            <c:v>2nd Dev</c:v>
          </c:tx>
          <c:spPr>
            <a:ln w="3175"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Replotted!$A$4:$A$1505</c:f>
              <c:numCache>
                <c:formatCode>General</c:formatCode>
                <c:ptCount val="1502"/>
                <c:pt idx="0">
                  <c:v>7.0000000000000007E-2</c:v>
                </c:pt>
                <c:pt idx="1">
                  <c:v>0.1</c:v>
                </c:pt>
                <c:pt idx="2">
                  <c:v>0.14000000000000001</c:v>
                </c:pt>
                <c:pt idx="3">
                  <c:v>0.17</c:v>
                </c:pt>
                <c:pt idx="4">
                  <c:v>0.21</c:v>
                </c:pt>
                <c:pt idx="5">
                  <c:v>0.24</c:v>
                </c:pt>
                <c:pt idx="6">
                  <c:v>0.28000000000000003</c:v>
                </c:pt>
                <c:pt idx="7">
                  <c:v>0.31</c:v>
                </c:pt>
                <c:pt idx="8">
                  <c:v>0.35</c:v>
                </c:pt>
                <c:pt idx="9">
                  <c:v>0.38</c:v>
                </c:pt>
                <c:pt idx="10">
                  <c:v>0.42</c:v>
                </c:pt>
                <c:pt idx="11">
                  <c:v>0.45</c:v>
                </c:pt>
                <c:pt idx="12">
                  <c:v>0.49</c:v>
                </c:pt>
                <c:pt idx="13">
                  <c:v>0.52</c:v>
                </c:pt>
                <c:pt idx="14">
                  <c:v>0.56000000000000005</c:v>
                </c:pt>
                <c:pt idx="15">
                  <c:v>0.59</c:v>
                </c:pt>
                <c:pt idx="16">
                  <c:v>0.62</c:v>
                </c:pt>
                <c:pt idx="17">
                  <c:v>0.66</c:v>
                </c:pt>
                <c:pt idx="18">
                  <c:v>0.69</c:v>
                </c:pt>
                <c:pt idx="19">
                  <c:v>0.73</c:v>
                </c:pt>
                <c:pt idx="20">
                  <c:v>0.76</c:v>
                </c:pt>
                <c:pt idx="21">
                  <c:v>0.8</c:v>
                </c:pt>
                <c:pt idx="22">
                  <c:v>0.83</c:v>
                </c:pt>
                <c:pt idx="23">
                  <c:v>0.87</c:v>
                </c:pt>
                <c:pt idx="24">
                  <c:v>0.9</c:v>
                </c:pt>
                <c:pt idx="25">
                  <c:v>0.94</c:v>
                </c:pt>
                <c:pt idx="26">
                  <c:v>0.97</c:v>
                </c:pt>
                <c:pt idx="27">
                  <c:v>1.01</c:v>
                </c:pt>
                <c:pt idx="28">
                  <c:v>1.04</c:v>
                </c:pt>
                <c:pt idx="29">
                  <c:v>1.08</c:v>
                </c:pt>
                <c:pt idx="30">
                  <c:v>1.1100000000000001</c:v>
                </c:pt>
                <c:pt idx="31">
                  <c:v>1.1499999999999999</c:v>
                </c:pt>
                <c:pt idx="32">
                  <c:v>1.18</c:v>
                </c:pt>
                <c:pt idx="33">
                  <c:v>1.22</c:v>
                </c:pt>
                <c:pt idx="34">
                  <c:v>1.25</c:v>
                </c:pt>
                <c:pt idx="35">
                  <c:v>1.28</c:v>
                </c:pt>
                <c:pt idx="36">
                  <c:v>1.32</c:v>
                </c:pt>
                <c:pt idx="37">
                  <c:v>1.35</c:v>
                </c:pt>
                <c:pt idx="38">
                  <c:v>1.39</c:v>
                </c:pt>
                <c:pt idx="39">
                  <c:v>1.42</c:v>
                </c:pt>
                <c:pt idx="40">
                  <c:v>1.46</c:v>
                </c:pt>
                <c:pt idx="41">
                  <c:v>1.49</c:v>
                </c:pt>
                <c:pt idx="42">
                  <c:v>1.53</c:v>
                </c:pt>
                <c:pt idx="43">
                  <c:v>1.56</c:v>
                </c:pt>
                <c:pt idx="44">
                  <c:v>1.6</c:v>
                </c:pt>
                <c:pt idx="45">
                  <c:v>1.63</c:v>
                </c:pt>
                <c:pt idx="46">
                  <c:v>1.67</c:v>
                </c:pt>
                <c:pt idx="47">
                  <c:v>1.7000000000000002</c:v>
                </c:pt>
                <c:pt idx="48">
                  <c:v>1.74</c:v>
                </c:pt>
                <c:pt idx="49">
                  <c:v>1.77</c:v>
                </c:pt>
                <c:pt idx="50">
                  <c:v>1.81</c:v>
                </c:pt>
                <c:pt idx="51">
                  <c:v>1.84</c:v>
                </c:pt>
                <c:pt idx="52">
                  <c:v>1.87</c:v>
                </c:pt>
                <c:pt idx="53">
                  <c:v>1.91</c:v>
                </c:pt>
                <c:pt idx="54">
                  <c:v>1.94</c:v>
                </c:pt>
                <c:pt idx="55">
                  <c:v>1.98</c:v>
                </c:pt>
                <c:pt idx="56">
                  <c:v>2.0099999999999998</c:v>
                </c:pt>
                <c:pt idx="57">
                  <c:v>2.0499999999999998</c:v>
                </c:pt>
                <c:pt idx="58">
                  <c:v>2.08</c:v>
                </c:pt>
                <c:pt idx="59">
                  <c:v>2.12</c:v>
                </c:pt>
                <c:pt idx="60">
                  <c:v>2.15</c:v>
                </c:pt>
                <c:pt idx="61">
                  <c:v>2.19</c:v>
                </c:pt>
                <c:pt idx="62">
                  <c:v>2.2200000000000002</c:v>
                </c:pt>
                <c:pt idx="63">
                  <c:v>2.2599999999999998</c:v>
                </c:pt>
                <c:pt idx="64">
                  <c:v>2.29</c:v>
                </c:pt>
                <c:pt idx="65">
                  <c:v>2.33</c:v>
                </c:pt>
                <c:pt idx="66">
                  <c:v>2.36</c:v>
                </c:pt>
                <c:pt idx="67">
                  <c:v>2.4</c:v>
                </c:pt>
                <c:pt idx="68">
                  <c:v>2.4300000000000002</c:v>
                </c:pt>
                <c:pt idx="69">
                  <c:v>2.46</c:v>
                </c:pt>
                <c:pt idx="70">
                  <c:v>2.5</c:v>
                </c:pt>
                <c:pt idx="71">
                  <c:v>2.5300000000000002</c:v>
                </c:pt>
                <c:pt idx="72">
                  <c:v>2.57</c:v>
                </c:pt>
                <c:pt idx="73">
                  <c:v>2.6</c:v>
                </c:pt>
                <c:pt idx="74">
                  <c:v>2.64</c:v>
                </c:pt>
                <c:pt idx="75">
                  <c:v>2.67</c:v>
                </c:pt>
                <c:pt idx="76">
                  <c:v>2.71</c:v>
                </c:pt>
                <c:pt idx="77">
                  <c:v>2.74</c:v>
                </c:pt>
                <c:pt idx="78">
                  <c:v>2.78</c:v>
                </c:pt>
                <c:pt idx="79">
                  <c:v>2.81</c:v>
                </c:pt>
                <c:pt idx="80">
                  <c:v>2.85</c:v>
                </c:pt>
                <c:pt idx="81">
                  <c:v>2.88</c:v>
                </c:pt>
                <c:pt idx="82">
                  <c:v>2.92</c:v>
                </c:pt>
                <c:pt idx="83">
                  <c:v>2.95</c:v>
                </c:pt>
                <c:pt idx="84">
                  <c:v>2.99</c:v>
                </c:pt>
                <c:pt idx="85">
                  <c:v>3.02</c:v>
                </c:pt>
                <c:pt idx="86">
                  <c:v>3.06</c:v>
                </c:pt>
                <c:pt idx="87">
                  <c:v>3.09</c:v>
                </c:pt>
                <c:pt idx="88">
                  <c:v>3.12</c:v>
                </c:pt>
                <c:pt idx="89">
                  <c:v>3.16</c:v>
                </c:pt>
                <c:pt idx="90">
                  <c:v>3.19</c:v>
                </c:pt>
                <c:pt idx="91">
                  <c:v>3.23</c:v>
                </c:pt>
                <c:pt idx="92">
                  <c:v>3.26</c:v>
                </c:pt>
                <c:pt idx="93">
                  <c:v>3.3</c:v>
                </c:pt>
                <c:pt idx="94">
                  <c:v>3.33</c:v>
                </c:pt>
                <c:pt idx="95">
                  <c:v>3.37</c:v>
                </c:pt>
                <c:pt idx="96">
                  <c:v>3.4</c:v>
                </c:pt>
                <c:pt idx="97">
                  <c:v>3.44</c:v>
                </c:pt>
                <c:pt idx="98">
                  <c:v>3.47</c:v>
                </c:pt>
                <c:pt idx="99">
                  <c:v>3.51</c:v>
                </c:pt>
                <c:pt idx="100">
                  <c:v>3.54</c:v>
                </c:pt>
                <c:pt idx="101">
                  <c:v>3.58</c:v>
                </c:pt>
                <c:pt idx="102">
                  <c:v>3.61</c:v>
                </c:pt>
                <c:pt idx="103">
                  <c:v>3.65</c:v>
                </c:pt>
                <c:pt idx="104">
                  <c:v>3.68</c:v>
                </c:pt>
                <c:pt idx="105">
                  <c:v>3.71</c:v>
                </c:pt>
                <c:pt idx="106">
                  <c:v>3.75</c:v>
                </c:pt>
                <c:pt idx="107">
                  <c:v>3.78</c:v>
                </c:pt>
                <c:pt idx="108">
                  <c:v>3.82</c:v>
                </c:pt>
                <c:pt idx="109">
                  <c:v>3.85</c:v>
                </c:pt>
                <c:pt idx="110">
                  <c:v>3.89</c:v>
                </c:pt>
                <c:pt idx="111">
                  <c:v>3.92</c:v>
                </c:pt>
                <c:pt idx="112">
                  <c:v>3.96</c:v>
                </c:pt>
                <c:pt idx="113">
                  <c:v>3.99</c:v>
                </c:pt>
                <c:pt idx="114">
                  <c:v>4.03</c:v>
                </c:pt>
                <c:pt idx="115">
                  <c:v>4.0599999999999996</c:v>
                </c:pt>
                <c:pt idx="116">
                  <c:v>4.0999999999999996</c:v>
                </c:pt>
                <c:pt idx="117">
                  <c:v>4.13</c:v>
                </c:pt>
                <c:pt idx="118">
                  <c:v>4.17</c:v>
                </c:pt>
                <c:pt idx="119">
                  <c:v>4.2</c:v>
                </c:pt>
                <c:pt idx="120">
                  <c:v>4.24</c:v>
                </c:pt>
                <c:pt idx="121">
                  <c:v>4.2699999999999996</c:v>
                </c:pt>
                <c:pt idx="122">
                  <c:v>4.3</c:v>
                </c:pt>
                <c:pt idx="123">
                  <c:v>4.34</c:v>
                </c:pt>
                <c:pt idx="124">
                  <c:v>4.37</c:v>
                </c:pt>
                <c:pt idx="125">
                  <c:v>4.41</c:v>
                </c:pt>
                <c:pt idx="126">
                  <c:v>4.4400000000000004</c:v>
                </c:pt>
                <c:pt idx="127">
                  <c:v>4.4800000000000004</c:v>
                </c:pt>
                <c:pt idx="128">
                  <c:v>4.51</c:v>
                </c:pt>
                <c:pt idx="129">
                  <c:v>4.55</c:v>
                </c:pt>
                <c:pt idx="130">
                  <c:v>4.58</c:v>
                </c:pt>
                <c:pt idx="131">
                  <c:v>4.62</c:v>
                </c:pt>
                <c:pt idx="132">
                  <c:v>4.6500000000000004</c:v>
                </c:pt>
                <c:pt idx="133">
                  <c:v>4.6900000000000004</c:v>
                </c:pt>
                <c:pt idx="134">
                  <c:v>4.72</c:v>
                </c:pt>
                <c:pt idx="135">
                  <c:v>4.76</c:v>
                </c:pt>
                <c:pt idx="136">
                  <c:v>4.79</c:v>
                </c:pt>
                <c:pt idx="137">
                  <c:v>4.83</c:v>
                </c:pt>
                <c:pt idx="138">
                  <c:v>4.8600000000000003</c:v>
                </c:pt>
                <c:pt idx="139">
                  <c:v>4.9000000000000004</c:v>
                </c:pt>
                <c:pt idx="140">
                  <c:v>4.93</c:v>
                </c:pt>
                <c:pt idx="141">
                  <c:v>4.96</c:v>
                </c:pt>
                <c:pt idx="142">
                  <c:v>5</c:v>
                </c:pt>
                <c:pt idx="143">
                  <c:v>5.03</c:v>
                </c:pt>
                <c:pt idx="144">
                  <c:v>5.07</c:v>
                </c:pt>
                <c:pt idx="145">
                  <c:v>5.0999999999999996</c:v>
                </c:pt>
                <c:pt idx="146">
                  <c:v>5.14</c:v>
                </c:pt>
                <c:pt idx="147">
                  <c:v>5.17</c:v>
                </c:pt>
                <c:pt idx="148">
                  <c:v>5.21</c:v>
                </c:pt>
                <c:pt idx="149">
                  <c:v>5.24</c:v>
                </c:pt>
                <c:pt idx="150">
                  <c:v>5.28</c:v>
                </c:pt>
                <c:pt idx="151">
                  <c:v>5.31</c:v>
                </c:pt>
                <c:pt idx="152">
                  <c:v>5.35</c:v>
                </c:pt>
                <c:pt idx="153">
                  <c:v>5.38</c:v>
                </c:pt>
                <c:pt idx="154">
                  <c:v>5.42</c:v>
                </c:pt>
                <c:pt idx="155">
                  <c:v>5.45</c:v>
                </c:pt>
                <c:pt idx="156">
                  <c:v>5.49</c:v>
                </c:pt>
                <c:pt idx="157">
                  <c:v>5.52</c:v>
                </c:pt>
                <c:pt idx="158">
                  <c:v>5.55</c:v>
                </c:pt>
                <c:pt idx="159">
                  <c:v>5.59</c:v>
                </c:pt>
                <c:pt idx="160">
                  <c:v>5.62</c:v>
                </c:pt>
                <c:pt idx="161">
                  <c:v>5.66</c:v>
                </c:pt>
                <c:pt idx="162">
                  <c:v>5.69</c:v>
                </c:pt>
                <c:pt idx="163">
                  <c:v>5.73</c:v>
                </c:pt>
                <c:pt idx="164">
                  <c:v>5.76</c:v>
                </c:pt>
                <c:pt idx="165">
                  <c:v>5.8</c:v>
                </c:pt>
                <c:pt idx="166">
                  <c:v>5.83</c:v>
                </c:pt>
                <c:pt idx="167">
                  <c:v>5.87</c:v>
                </c:pt>
                <c:pt idx="168">
                  <c:v>5.9</c:v>
                </c:pt>
                <c:pt idx="169">
                  <c:v>5.94</c:v>
                </c:pt>
                <c:pt idx="170">
                  <c:v>5.97</c:v>
                </c:pt>
                <c:pt idx="171">
                  <c:v>6.01</c:v>
                </c:pt>
                <c:pt idx="172">
                  <c:v>6.04</c:v>
                </c:pt>
                <c:pt idx="173">
                  <c:v>6.08</c:v>
                </c:pt>
                <c:pt idx="174">
                  <c:v>6.11</c:v>
                </c:pt>
                <c:pt idx="175">
                  <c:v>6.14</c:v>
                </c:pt>
                <c:pt idx="176">
                  <c:v>6.18</c:v>
                </c:pt>
                <c:pt idx="177">
                  <c:v>6.21</c:v>
                </c:pt>
                <c:pt idx="178">
                  <c:v>6.25</c:v>
                </c:pt>
                <c:pt idx="179">
                  <c:v>6.28</c:v>
                </c:pt>
                <c:pt idx="180">
                  <c:v>6.32</c:v>
                </c:pt>
                <c:pt idx="181">
                  <c:v>6.35</c:v>
                </c:pt>
                <c:pt idx="182">
                  <c:v>6.39</c:v>
                </c:pt>
                <c:pt idx="183">
                  <c:v>6.42</c:v>
                </c:pt>
                <c:pt idx="184">
                  <c:v>6.46</c:v>
                </c:pt>
                <c:pt idx="185">
                  <c:v>6.49</c:v>
                </c:pt>
                <c:pt idx="186">
                  <c:v>6.53</c:v>
                </c:pt>
                <c:pt idx="187">
                  <c:v>6.56</c:v>
                </c:pt>
                <c:pt idx="188">
                  <c:v>6.6</c:v>
                </c:pt>
                <c:pt idx="189">
                  <c:v>6.63</c:v>
                </c:pt>
                <c:pt idx="190">
                  <c:v>6.67</c:v>
                </c:pt>
                <c:pt idx="191">
                  <c:v>6.7</c:v>
                </c:pt>
                <c:pt idx="192">
                  <c:v>6.74</c:v>
                </c:pt>
                <c:pt idx="193">
                  <c:v>6.77</c:v>
                </c:pt>
                <c:pt idx="194">
                  <c:v>6.8</c:v>
                </c:pt>
                <c:pt idx="195">
                  <c:v>6.84</c:v>
                </c:pt>
                <c:pt idx="196">
                  <c:v>6.87</c:v>
                </c:pt>
                <c:pt idx="197">
                  <c:v>6.91</c:v>
                </c:pt>
                <c:pt idx="198">
                  <c:v>6.94</c:v>
                </c:pt>
                <c:pt idx="199">
                  <c:v>6.98</c:v>
                </c:pt>
                <c:pt idx="200">
                  <c:v>7.01</c:v>
                </c:pt>
                <c:pt idx="201">
                  <c:v>7.05</c:v>
                </c:pt>
                <c:pt idx="202">
                  <c:v>7.08</c:v>
                </c:pt>
                <c:pt idx="203">
                  <c:v>7.12</c:v>
                </c:pt>
                <c:pt idx="204">
                  <c:v>7.15</c:v>
                </c:pt>
                <c:pt idx="205">
                  <c:v>7.19</c:v>
                </c:pt>
                <c:pt idx="206">
                  <c:v>7.22</c:v>
                </c:pt>
                <c:pt idx="207">
                  <c:v>7.26</c:v>
                </c:pt>
                <c:pt idx="208">
                  <c:v>7.29</c:v>
                </c:pt>
                <c:pt idx="209">
                  <c:v>7.33</c:v>
                </c:pt>
                <c:pt idx="210">
                  <c:v>7.36</c:v>
                </c:pt>
                <c:pt idx="211">
                  <c:v>7.39</c:v>
                </c:pt>
                <c:pt idx="212">
                  <c:v>7.43</c:v>
                </c:pt>
                <c:pt idx="213">
                  <c:v>7.46</c:v>
                </c:pt>
                <c:pt idx="214">
                  <c:v>7.5</c:v>
                </c:pt>
                <c:pt idx="215">
                  <c:v>7.53</c:v>
                </c:pt>
                <c:pt idx="216">
                  <c:v>7.57</c:v>
                </c:pt>
                <c:pt idx="217">
                  <c:v>7.6</c:v>
                </c:pt>
                <c:pt idx="218">
                  <c:v>7.64</c:v>
                </c:pt>
                <c:pt idx="219">
                  <c:v>7.67</c:v>
                </c:pt>
                <c:pt idx="220">
                  <c:v>7.71</c:v>
                </c:pt>
                <c:pt idx="221">
                  <c:v>7.74</c:v>
                </c:pt>
                <c:pt idx="222">
                  <c:v>7.78</c:v>
                </c:pt>
                <c:pt idx="223">
                  <c:v>7.81</c:v>
                </c:pt>
                <c:pt idx="224">
                  <c:v>7.85</c:v>
                </c:pt>
                <c:pt idx="225">
                  <c:v>7.88</c:v>
                </c:pt>
                <c:pt idx="226">
                  <c:v>7.92</c:v>
                </c:pt>
                <c:pt idx="227">
                  <c:v>7.95</c:v>
                </c:pt>
                <c:pt idx="228">
                  <c:v>7.98</c:v>
                </c:pt>
                <c:pt idx="229">
                  <c:v>8.02</c:v>
                </c:pt>
                <c:pt idx="230">
                  <c:v>8.0500000000000007</c:v>
                </c:pt>
                <c:pt idx="231">
                  <c:v>8.09</c:v>
                </c:pt>
                <c:pt idx="232">
                  <c:v>8.1199999999999992</c:v>
                </c:pt>
                <c:pt idx="233">
                  <c:v>8.16</c:v>
                </c:pt>
                <c:pt idx="234">
                  <c:v>8.19</c:v>
                </c:pt>
                <c:pt idx="235">
                  <c:v>8.23</c:v>
                </c:pt>
                <c:pt idx="236">
                  <c:v>8.26</c:v>
                </c:pt>
                <c:pt idx="237">
                  <c:v>8.3000000000000007</c:v>
                </c:pt>
                <c:pt idx="238">
                  <c:v>8.33</c:v>
                </c:pt>
                <c:pt idx="239">
                  <c:v>8.3699999999999992</c:v>
                </c:pt>
                <c:pt idx="240">
                  <c:v>8.4</c:v>
                </c:pt>
                <c:pt idx="241">
                  <c:v>8.44</c:v>
                </c:pt>
                <c:pt idx="242">
                  <c:v>8.4700000000000006</c:v>
                </c:pt>
                <c:pt idx="243">
                  <c:v>8.51</c:v>
                </c:pt>
                <c:pt idx="244">
                  <c:v>8.5399999999999991</c:v>
                </c:pt>
                <c:pt idx="245">
                  <c:v>8.58</c:v>
                </c:pt>
                <c:pt idx="246">
                  <c:v>8.61</c:v>
                </c:pt>
                <c:pt idx="247">
                  <c:v>8.64</c:v>
                </c:pt>
                <c:pt idx="248">
                  <c:v>8.68</c:v>
                </c:pt>
                <c:pt idx="249">
                  <c:v>8.7100000000000009</c:v>
                </c:pt>
                <c:pt idx="250">
                  <c:v>8.75</c:v>
                </c:pt>
                <c:pt idx="251">
                  <c:v>8.7799999999999994</c:v>
                </c:pt>
                <c:pt idx="252">
                  <c:v>8.82</c:v>
                </c:pt>
                <c:pt idx="253">
                  <c:v>8.85</c:v>
                </c:pt>
                <c:pt idx="254">
                  <c:v>8.89</c:v>
                </c:pt>
                <c:pt idx="255">
                  <c:v>8.92</c:v>
                </c:pt>
                <c:pt idx="256">
                  <c:v>8.9600000000000009</c:v>
                </c:pt>
                <c:pt idx="257">
                  <c:v>8.99</c:v>
                </c:pt>
                <c:pt idx="258">
                  <c:v>9.0299999999999994</c:v>
                </c:pt>
                <c:pt idx="259">
                  <c:v>9.06</c:v>
                </c:pt>
                <c:pt idx="260">
                  <c:v>9.1</c:v>
                </c:pt>
                <c:pt idx="261">
                  <c:v>9.1300000000000008</c:v>
                </c:pt>
                <c:pt idx="262">
                  <c:v>9.17</c:v>
                </c:pt>
                <c:pt idx="263">
                  <c:v>9.1999999999999993</c:v>
                </c:pt>
                <c:pt idx="264">
                  <c:v>9.23</c:v>
                </c:pt>
                <c:pt idx="265">
                  <c:v>9.27</c:v>
                </c:pt>
                <c:pt idx="266">
                  <c:v>9.3000000000000007</c:v>
                </c:pt>
                <c:pt idx="267">
                  <c:v>9.34</c:v>
                </c:pt>
                <c:pt idx="268">
                  <c:v>9.3699999999999992</c:v>
                </c:pt>
                <c:pt idx="269">
                  <c:v>9.41</c:v>
                </c:pt>
                <c:pt idx="270">
                  <c:v>9.44</c:v>
                </c:pt>
                <c:pt idx="271">
                  <c:v>9.48</c:v>
                </c:pt>
                <c:pt idx="272">
                  <c:v>9.51</c:v>
                </c:pt>
                <c:pt idx="273">
                  <c:v>9.5500000000000007</c:v>
                </c:pt>
                <c:pt idx="274">
                  <c:v>9.58</c:v>
                </c:pt>
                <c:pt idx="275">
                  <c:v>9.6199999999999992</c:v>
                </c:pt>
                <c:pt idx="276">
                  <c:v>9.65</c:v>
                </c:pt>
                <c:pt idx="277">
                  <c:v>9.69</c:v>
                </c:pt>
                <c:pt idx="278">
                  <c:v>9.7200000000000006</c:v>
                </c:pt>
                <c:pt idx="279">
                  <c:v>9.76</c:v>
                </c:pt>
                <c:pt idx="280">
                  <c:v>9.7899999999999991</c:v>
                </c:pt>
                <c:pt idx="281">
                  <c:v>9.82</c:v>
                </c:pt>
                <c:pt idx="282">
                  <c:v>9.86</c:v>
                </c:pt>
                <c:pt idx="283">
                  <c:v>9.89</c:v>
                </c:pt>
                <c:pt idx="284">
                  <c:v>9.93</c:v>
                </c:pt>
                <c:pt idx="285">
                  <c:v>9.9600000000000009</c:v>
                </c:pt>
                <c:pt idx="286">
                  <c:v>10</c:v>
                </c:pt>
                <c:pt idx="287">
                  <c:v>10.029999999999999</c:v>
                </c:pt>
                <c:pt idx="288">
                  <c:v>10.07</c:v>
                </c:pt>
                <c:pt idx="289">
                  <c:v>10.1</c:v>
                </c:pt>
                <c:pt idx="290">
                  <c:v>10.14</c:v>
                </c:pt>
                <c:pt idx="291">
                  <c:v>10.17</c:v>
                </c:pt>
                <c:pt idx="292">
                  <c:v>10.210000000000001</c:v>
                </c:pt>
                <c:pt idx="293">
                  <c:v>10.24</c:v>
                </c:pt>
                <c:pt idx="294">
                  <c:v>10.28</c:v>
                </c:pt>
                <c:pt idx="295">
                  <c:v>10.31</c:v>
                </c:pt>
                <c:pt idx="296">
                  <c:v>10.35</c:v>
                </c:pt>
                <c:pt idx="297">
                  <c:v>10.38</c:v>
                </c:pt>
                <c:pt idx="298">
                  <c:v>10.42</c:v>
                </c:pt>
                <c:pt idx="299">
                  <c:v>10.45</c:v>
                </c:pt>
                <c:pt idx="300">
                  <c:v>10.48</c:v>
                </c:pt>
                <c:pt idx="301">
                  <c:v>10.52</c:v>
                </c:pt>
                <c:pt idx="302">
                  <c:v>10.55</c:v>
                </c:pt>
                <c:pt idx="303">
                  <c:v>10.59</c:v>
                </c:pt>
                <c:pt idx="304">
                  <c:v>10.62</c:v>
                </c:pt>
                <c:pt idx="305">
                  <c:v>10.66</c:v>
                </c:pt>
                <c:pt idx="306">
                  <c:v>10.69</c:v>
                </c:pt>
                <c:pt idx="307">
                  <c:v>10.73</c:v>
                </c:pt>
                <c:pt idx="308">
                  <c:v>10.76</c:v>
                </c:pt>
                <c:pt idx="309">
                  <c:v>10.8</c:v>
                </c:pt>
                <c:pt idx="310">
                  <c:v>10.83</c:v>
                </c:pt>
                <c:pt idx="311">
                  <c:v>10.87</c:v>
                </c:pt>
                <c:pt idx="312">
                  <c:v>10.9</c:v>
                </c:pt>
                <c:pt idx="313">
                  <c:v>10.94</c:v>
                </c:pt>
                <c:pt idx="314">
                  <c:v>10.97</c:v>
                </c:pt>
                <c:pt idx="315">
                  <c:v>11.01</c:v>
                </c:pt>
                <c:pt idx="316">
                  <c:v>11.04</c:v>
                </c:pt>
                <c:pt idx="317">
                  <c:v>11.07</c:v>
                </c:pt>
                <c:pt idx="318">
                  <c:v>11.11</c:v>
                </c:pt>
                <c:pt idx="319">
                  <c:v>11.14</c:v>
                </c:pt>
                <c:pt idx="320">
                  <c:v>11.18</c:v>
                </c:pt>
                <c:pt idx="321">
                  <c:v>11.21</c:v>
                </c:pt>
                <c:pt idx="322">
                  <c:v>11.25</c:v>
                </c:pt>
                <c:pt idx="323">
                  <c:v>11.28</c:v>
                </c:pt>
                <c:pt idx="324">
                  <c:v>11.32</c:v>
                </c:pt>
                <c:pt idx="325">
                  <c:v>11.35</c:v>
                </c:pt>
                <c:pt idx="326">
                  <c:v>11.39</c:v>
                </c:pt>
                <c:pt idx="327">
                  <c:v>11.42</c:v>
                </c:pt>
                <c:pt idx="328">
                  <c:v>11.46</c:v>
                </c:pt>
                <c:pt idx="329">
                  <c:v>11.49</c:v>
                </c:pt>
                <c:pt idx="330">
                  <c:v>11.53</c:v>
                </c:pt>
                <c:pt idx="331">
                  <c:v>11.56</c:v>
                </c:pt>
                <c:pt idx="332">
                  <c:v>11.6</c:v>
                </c:pt>
                <c:pt idx="333">
                  <c:v>11.63</c:v>
                </c:pt>
                <c:pt idx="334">
                  <c:v>11.66</c:v>
                </c:pt>
                <c:pt idx="335">
                  <c:v>11.7</c:v>
                </c:pt>
                <c:pt idx="336">
                  <c:v>11.73</c:v>
                </c:pt>
                <c:pt idx="337">
                  <c:v>11.77</c:v>
                </c:pt>
                <c:pt idx="338">
                  <c:v>11.8</c:v>
                </c:pt>
                <c:pt idx="339">
                  <c:v>11.84</c:v>
                </c:pt>
                <c:pt idx="340">
                  <c:v>11.87</c:v>
                </c:pt>
                <c:pt idx="341">
                  <c:v>11.91</c:v>
                </c:pt>
                <c:pt idx="342">
                  <c:v>11.94</c:v>
                </c:pt>
                <c:pt idx="343">
                  <c:v>11.98</c:v>
                </c:pt>
                <c:pt idx="344">
                  <c:v>12.01</c:v>
                </c:pt>
                <c:pt idx="345">
                  <c:v>12.05</c:v>
                </c:pt>
                <c:pt idx="346">
                  <c:v>12.08</c:v>
                </c:pt>
                <c:pt idx="347">
                  <c:v>12.12</c:v>
                </c:pt>
                <c:pt idx="348">
                  <c:v>12.15</c:v>
                </c:pt>
                <c:pt idx="349">
                  <c:v>12.19</c:v>
                </c:pt>
                <c:pt idx="350">
                  <c:v>12.22</c:v>
                </c:pt>
                <c:pt idx="351">
                  <c:v>12.26</c:v>
                </c:pt>
                <c:pt idx="352">
                  <c:v>12.29</c:v>
                </c:pt>
                <c:pt idx="353">
                  <c:v>12.32</c:v>
                </c:pt>
                <c:pt idx="354">
                  <c:v>12.36</c:v>
                </c:pt>
                <c:pt idx="355">
                  <c:v>12.39</c:v>
                </c:pt>
                <c:pt idx="356">
                  <c:v>12.43</c:v>
                </c:pt>
                <c:pt idx="357">
                  <c:v>12.46</c:v>
                </c:pt>
                <c:pt idx="358">
                  <c:v>12.5</c:v>
                </c:pt>
                <c:pt idx="359">
                  <c:v>12.53</c:v>
                </c:pt>
                <c:pt idx="360">
                  <c:v>12.57</c:v>
                </c:pt>
                <c:pt idx="361">
                  <c:v>12.6</c:v>
                </c:pt>
                <c:pt idx="362">
                  <c:v>12.64</c:v>
                </c:pt>
                <c:pt idx="363">
                  <c:v>12.67</c:v>
                </c:pt>
                <c:pt idx="364">
                  <c:v>12.71</c:v>
                </c:pt>
                <c:pt idx="365">
                  <c:v>12.74</c:v>
                </c:pt>
                <c:pt idx="366">
                  <c:v>12.78</c:v>
                </c:pt>
                <c:pt idx="367">
                  <c:v>12.81</c:v>
                </c:pt>
                <c:pt idx="368">
                  <c:v>12.85</c:v>
                </c:pt>
                <c:pt idx="369">
                  <c:v>12.88</c:v>
                </c:pt>
                <c:pt idx="370">
                  <c:v>12.91</c:v>
                </c:pt>
                <c:pt idx="371">
                  <c:v>12.95</c:v>
                </c:pt>
                <c:pt idx="372">
                  <c:v>12.98</c:v>
                </c:pt>
                <c:pt idx="373">
                  <c:v>13.02</c:v>
                </c:pt>
                <c:pt idx="374">
                  <c:v>13.05</c:v>
                </c:pt>
                <c:pt idx="375">
                  <c:v>13.09</c:v>
                </c:pt>
                <c:pt idx="376">
                  <c:v>13.12</c:v>
                </c:pt>
                <c:pt idx="377">
                  <c:v>13.16</c:v>
                </c:pt>
                <c:pt idx="378">
                  <c:v>13.19</c:v>
                </c:pt>
                <c:pt idx="379">
                  <c:v>13.23</c:v>
                </c:pt>
                <c:pt idx="380">
                  <c:v>13.26</c:v>
                </c:pt>
                <c:pt idx="381">
                  <c:v>13.3</c:v>
                </c:pt>
                <c:pt idx="382">
                  <c:v>13.33</c:v>
                </c:pt>
                <c:pt idx="383">
                  <c:v>13.37</c:v>
                </c:pt>
                <c:pt idx="384">
                  <c:v>13.4</c:v>
                </c:pt>
                <c:pt idx="385">
                  <c:v>13.44</c:v>
                </c:pt>
                <c:pt idx="386">
                  <c:v>13.47</c:v>
                </c:pt>
                <c:pt idx="387">
                  <c:v>13.5</c:v>
                </c:pt>
                <c:pt idx="388">
                  <c:v>13.54</c:v>
                </c:pt>
                <c:pt idx="389">
                  <c:v>13.57</c:v>
                </c:pt>
                <c:pt idx="390">
                  <c:v>13.61</c:v>
                </c:pt>
                <c:pt idx="391">
                  <c:v>13.64</c:v>
                </c:pt>
                <c:pt idx="392">
                  <c:v>13.68</c:v>
                </c:pt>
                <c:pt idx="393">
                  <c:v>13.71</c:v>
                </c:pt>
                <c:pt idx="394">
                  <c:v>13.75</c:v>
                </c:pt>
                <c:pt idx="395">
                  <c:v>13.78</c:v>
                </c:pt>
                <c:pt idx="396">
                  <c:v>13.82</c:v>
                </c:pt>
                <c:pt idx="397">
                  <c:v>13.85</c:v>
                </c:pt>
                <c:pt idx="398">
                  <c:v>13.89</c:v>
                </c:pt>
                <c:pt idx="399">
                  <c:v>13.92</c:v>
                </c:pt>
                <c:pt idx="400">
                  <c:v>13.96</c:v>
                </c:pt>
                <c:pt idx="401">
                  <c:v>13.99</c:v>
                </c:pt>
                <c:pt idx="402">
                  <c:v>14.03</c:v>
                </c:pt>
                <c:pt idx="403">
                  <c:v>14.06</c:v>
                </c:pt>
                <c:pt idx="404">
                  <c:v>14.1</c:v>
                </c:pt>
                <c:pt idx="405">
                  <c:v>14.13</c:v>
                </c:pt>
                <c:pt idx="406">
                  <c:v>14.16</c:v>
                </c:pt>
                <c:pt idx="407">
                  <c:v>14.2</c:v>
                </c:pt>
                <c:pt idx="408">
                  <c:v>14.23</c:v>
                </c:pt>
                <c:pt idx="409">
                  <c:v>14.27</c:v>
                </c:pt>
                <c:pt idx="410">
                  <c:v>14.3</c:v>
                </c:pt>
                <c:pt idx="411">
                  <c:v>14.34</c:v>
                </c:pt>
                <c:pt idx="412">
                  <c:v>14.37</c:v>
                </c:pt>
                <c:pt idx="413">
                  <c:v>14.41</c:v>
                </c:pt>
                <c:pt idx="414">
                  <c:v>14.44</c:v>
                </c:pt>
                <c:pt idx="415">
                  <c:v>14.48</c:v>
                </c:pt>
                <c:pt idx="416">
                  <c:v>14.51</c:v>
                </c:pt>
                <c:pt idx="417">
                  <c:v>14.55</c:v>
                </c:pt>
                <c:pt idx="418">
                  <c:v>14.58</c:v>
                </c:pt>
                <c:pt idx="419">
                  <c:v>14.62</c:v>
                </c:pt>
                <c:pt idx="420">
                  <c:v>14.65</c:v>
                </c:pt>
                <c:pt idx="421">
                  <c:v>14.69</c:v>
                </c:pt>
                <c:pt idx="422">
                  <c:v>14.72</c:v>
                </c:pt>
                <c:pt idx="423">
                  <c:v>14.75</c:v>
                </c:pt>
                <c:pt idx="424">
                  <c:v>14.79</c:v>
                </c:pt>
                <c:pt idx="425">
                  <c:v>14.82</c:v>
                </c:pt>
                <c:pt idx="426">
                  <c:v>14.86</c:v>
                </c:pt>
                <c:pt idx="427">
                  <c:v>14.89</c:v>
                </c:pt>
                <c:pt idx="428">
                  <c:v>14.93</c:v>
                </c:pt>
                <c:pt idx="429">
                  <c:v>14.96</c:v>
                </c:pt>
                <c:pt idx="430">
                  <c:v>15</c:v>
                </c:pt>
                <c:pt idx="431">
                  <c:v>15.03</c:v>
                </c:pt>
                <c:pt idx="432">
                  <c:v>15.07</c:v>
                </c:pt>
                <c:pt idx="433">
                  <c:v>15.1</c:v>
                </c:pt>
                <c:pt idx="434">
                  <c:v>15.14</c:v>
                </c:pt>
                <c:pt idx="435">
                  <c:v>15.17</c:v>
                </c:pt>
                <c:pt idx="436">
                  <c:v>15.21</c:v>
                </c:pt>
                <c:pt idx="437">
                  <c:v>15.24</c:v>
                </c:pt>
                <c:pt idx="438">
                  <c:v>15.28</c:v>
                </c:pt>
                <c:pt idx="439">
                  <c:v>15.31</c:v>
                </c:pt>
                <c:pt idx="440">
                  <c:v>15.34</c:v>
                </c:pt>
                <c:pt idx="441">
                  <c:v>15.38</c:v>
                </c:pt>
                <c:pt idx="442">
                  <c:v>15.41</c:v>
                </c:pt>
                <c:pt idx="443">
                  <c:v>15.45</c:v>
                </c:pt>
                <c:pt idx="444">
                  <c:v>15.48</c:v>
                </c:pt>
                <c:pt idx="445">
                  <c:v>15.52</c:v>
                </c:pt>
                <c:pt idx="446">
                  <c:v>15.55</c:v>
                </c:pt>
                <c:pt idx="447">
                  <c:v>15.59</c:v>
                </c:pt>
                <c:pt idx="448">
                  <c:v>15.62</c:v>
                </c:pt>
                <c:pt idx="449">
                  <c:v>15.66</c:v>
                </c:pt>
                <c:pt idx="450">
                  <c:v>15.69</c:v>
                </c:pt>
                <c:pt idx="451">
                  <c:v>15.73</c:v>
                </c:pt>
                <c:pt idx="452">
                  <c:v>15.76</c:v>
                </c:pt>
                <c:pt idx="453">
                  <c:v>15.8</c:v>
                </c:pt>
                <c:pt idx="454">
                  <c:v>15.83</c:v>
                </c:pt>
                <c:pt idx="455">
                  <c:v>15.87</c:v>
                </c:pt>
                <c:pt idx="456">
                  <c:v>15.9</c:v>
                </c:pt>
                <c:pt idx="457">
                  <c:v>15.94</c:v>
                </c:pt>
                <c:pt idx="458">
                  <c:v>15.97</c:v>
                </c:pt>
                <c:pt idx="459">
                  <c:v>16</c:v>
                </c:pt>
                <c:pt idx="460">
                  <c:v>16.04</c:v>
                </c:pt>
                <c:pt idx="461">
                  <c:v>16.07</c:v>
                </c:pt>
                <c:pt idx="462">
                  <c:v>16.11</c:v>
                </c:pt>
                <c:pt idx="463">
                  <c:v>16.14</c:v>
                </c:pt>
                <c:pt idx="464">
                  <c:v>16.18</c:v>
                </c:pt>
                <c:pt idx="465">
                  <c:v>16.21</c:v>
                </c:pt>
                <c:pt idx="466">
                  <c:v>16.25</c:v>
                </c:pt>
                <c:pt idx="467">
                  <c:v>16.28</c:v>
                </c:pt>
                <c:pt idx="468">
                  <c:v>16.32</c:v>
                </c:pt>
                <c:pt idx="469">
                  <c:v>16.350000000000001</c:v>
                </c:pt>
                <c:pt idx="470">
                  <c:v>16.39</c:v>
                </c:pt>
                <c:pt idx="471">
                  <c:v>16.420000000000002</c:v>
                </c:pt>
                <c:pt idx="472">
                  <c:v>16.46</c:v>
                </c:pt>
                <c:pt idx="473">
                  <c:v>16.489999999999998</c:v>
                </c:pt>
                <c:pt idx="474">
                  <c:v>16.53</c:v>
                </c:pt>
                <c:pt idx="475">
                  <c:v>16.559999999999999</c:v>
                </c:pt>
                <c:pt idx="476">
                  <c:v>16.59</c:v>
                </c:pt>
                <c:pt idx="477">
                  <c:v>16.63</c:v>
                </c:pt>
                <c:pt idx="478">
                  <c:v>16.66</c:v>
                </c:pt>
                <c:pt idx="479">
                  <c:v>16.7</c:v>
                </c:pt>
                <c:pt idx="480">
                  <c:v>16.73</c:v>
                </c:pt>
                <c:pt idx="481">
                  <c:v>16.77</c:v>
                </c:pt>
                <c:pt idx="482">
                  <c:v>16.8</c:v>
                </c:pt>
                <c:pt idx="483">
                  <c:v>16.84</c:v>
                </c:pt>
                <c:pt idx="484">
                  <c:v>16.87</c:v>
                </c:pt>
                <c:pt idx="485">
                  <c:v>16.91</c:v>
                </c:pt>
                <c:pt idx="486">
                  <c:v>16.940000000000001</c:v>
                </c:pt>
                <c:pt idx="487">
                  <c:v>16.98</c:v>
                </c:pt>
                <c:pt idx="488">
                  <c:v>17.010000000000002</c:v>
                </c:pt>
                <c:pt idx="489">
                  <c:v>17.05</c:v>
                </c:pt>
                <c:pt idx="490">
                  <c:v>17.079999999999998</c:v>
                </c:pt>
                <c:pt idx="491">
                  <c:v>17.12</c:v>
                </c:pt>
                <c:pt idx="492">
                  <c:v>17.149999999999999</c:v>
                </c:pt>
                <c:pt idx="493">
                  <c:v>17.18</c:v>
                </c:pt>
                <c:pt idx="494">
                  <c:v>17.22</c:v>
                </c:pt>
                <c:pt idx="495">
                  <c:v>17.25</c:v>
                </c:pt>
                <c:pt idx="496">
                  <c:v>17.29</c:v>
                </c:pt>
                <c:pt idx="497">
                  <c:v>17.32</c:v>
                </c:pt>
                <c:pt idx="498">
                  <c:v>17.36</c:v>
                </c:pt>
                <c:pt idx="499">
                  <c:v>17.39</c:v>
                </c:pt>
                <c:pt idx="500">
                  <c:v>17.43</c:v>
                </c:pt>
                <c:pt idx="501">
                  <c:v>17.46</c:v>
                </c:pt>
                <c:pt idx="502">
                  <c:v>17.5</c:v>
                </c:pt>
                <c:pt idx="503">
                  <c:v>17.53</c:v>
                </c:pt>
                <c:pt idx="504">
                  <c:v>17.57</c:v>
                </c:pt>
                <c:pt idx="505">
                  <c:v>17.600000000000001</c:v>
                </c:pt>
                <c:pt idx="506">
                  <c:v>17.64</c:v>
                </c:pt>
                <c:pt idx="507">
                  <c:v>17.670000000000002</c:v>
                </c:pt>
                <c:pt idx="508">
                  <c:v>17.71</c:v>
                </c:pt>
                <c:pt idx="509">
                  <c:v>17.739999999999998</c:v>
                </c:pt>
                <c:pt idx="510">
                  <c:v>17.78</c:v>
                </c:pt>
                <c:pt idx="511">
                  <c:v>17.809999999999999</c:v>
                </c:pt>
                <c:pt idx="512">
                  <c:v>17.84</c:v>
                </c:pt>
                <c:pt idx="513">
                  <c:v>17.88</c:v>
                </c:pt>
                <c:pt idx="514">
                  <c:v>17.91</c:v>
                </c:pt>
                <c:pt idx="515">
                  <c:v>17.95</c:v>
                </c:pt>
                <c:pt idx="516">
                  <c:v>17.98</c:v>
                </c:pt>
                <c:pt idx="517">
                  <c:v>18.02</c:v>
                </c:pt>
                <c:pt idx="518">
                  <c:v>18.05</c:v>
                </c:pt>
                <c:pt idx="519">
                  <c:v>18.09</c:v>
                </c:pt>
                <c:pt idx="520">
                  <c:v>18.12</c:v>
                </c:pt>
                <c:pt idx="521">
                  <c:v>18.16</c:v>
                </c:pt>
                <c:pt idx="522">
                  <c:v>18.190000000000001</c:v>
                </c:pt>
                <c:pt idx="523">
                  <c:v>18.23</c:v>
                </c:pt>
                <c:pt idx="524">
                  <c:v>18.260000000000002</c:v>
                </c:pt>
                <c:pt idx="525">
                  <c:v>18.3</c:v>
                </c:pt>
                <c:pt idx="526">
                  <c:v>18.329999999999998</c:v>
                </c:pt>
                <c:pt idx="527">
                  <c:v>18.37</c:v>
                </c:pt>
                <c:pt idx="528">
                  <c:v>18.399999999999999</c:v>
                </c:pt>
                <c:pt idx="529">
                  <c:v>18.43</c:v>
                </c:pt>
                <c:pt idx="530">
                  <c:v>18.47</c:v>
                </c:pt>
                <c:pt idx="531">
                  <c:v>18.5</c:v>
                </c:pt>
                <c:pt idx="532">
                  <c:v>18.54</c:v>
                </c:pt>
                <c:pt idx="533">
                  <c:v>18.57</c:v>
                </c:pt>
                <c:pt idx="534">
                  <c:v>18.61</c:v>
                </c:pt>
                <c:pt idx="535">
                  <c:v>18.64</c:v>
                </c:pt>
                <c:pt idx="536">
                  <c:v>18.68</c:v>
                </c:pt>
                <c:pt idx="537">
                  <c:v>18.71</c:v>
                </c:pt>
                <c:pt idx="538">
                  <c:v>18.75</c:v>
                </c:pt>
                <c:pt idx="539">
                  <c:v>18.78</c:v>
                </c:pt>
                <c:pt idx="540">
                  <c:v>18.82</c:v>
                </c:pt>
                <c:pt idx="541">
                  <c:v>18.850000000000001</c:v>
                </c:pt>
                <c:pt idx="542">
                  <c:v>18.89</c:v>
                </c:pt>
                <c:pt idx="543">
                  <c:v>18.920000000000002</c:v>
                </c:pt>
                <c:pt idx="544">
                  <c:v>18.96</c:v>
                </c:pt>
                <c:pt idx="545">
                  <c:v>18.989999999999998</c:v>
                </c:pt>
                <c:pt idx="546">
                  <c:v>19.02</c:v>
                </c:pt>
                <c:pt idx="547">
                  <c:v>19.059999999999999</c:v>
                </c:pt>
                <c:pt idx="548">
                  <c:v>19.09</c:v>
                </c:pt>
                <c:pt idx="549">
                  <c:v>19.13</c:v>
                </c:pt>
                <c:pt idx="550">
                  <c:v>19.16</c:v>
                </c:pt>
                <c:pt idx="551">
                  <c:v>19.2</c:v>
                </c:pt>
                <c:pt idx="552">
                  <c:v>19.23</c:v>
                </c:pt>
                <c:pt idx="553">
                  <c:v>19.27</c:v>
                </c:pt>
                <c:pt idx="554">
                  <c:v>19.3</c:v>
                </c:pt>
                <c:pt idx="555">
                  <c:v>19.34</c:v>
                </c:pt>
                <c:pt idx="556">
                  <c:v>19.37</c:v>
                </c:pt>
                <c:pt idx="557">
                  <c:v>19.41</c:v>
                </c:pt>
                <c:pt idx="558">
                  <c:v>19.440000000000001</c:v>
                </c:pt>
                <c:pt idx="559">
                  <c:v>19.48</c:v>
                </c:pt>
                <c:pt idx="560">
                  <c:v>19.510000000000002</c:v>
                </c:pt>
                <c:pt idx="561">
                  <c:v>19.55</c:v>
                </c:pt>
                <c:pt idx="562">
                  <c:v>19.579999999999998</c:v>
                </c:pt>
                <c:pt idx="563">
                  <c:v>19.62</c:v>
                </c:pt>
                <c:pt idx="564">
                  <c:v>19.649999999999999</c:v>
                </c:pt>
                <c:pt idx="565">
                  <c:v>19.68</c:v>
                </c:pt>
                <c:pt idx="566">
                  <c:v>19.72</c:v>
                </c:pt>
                <c:pt idx="567">
                  <c:v>19.75</c:v>
                </c:pt>
                <c:pt idx="568">
                  <c:v>19.79</c:v>
                </c:pt>
                <c:pt idx="569">
                  <c:v>19.82</c:v>
                </c:pt>
                <c:pt idx="570">
                  <c:v>19.86</c:v>
                </c:pt>
                <c:pt idx="571">
                  <c:v>19.89</c:v>
                </c:pt>
                <c:pt idx="572">
                  <c:v>19.93</c:v>
                </c:pt>
                <c:pt idx="573">
                  <c:v>19.96</c:v>
                </c:pt>
                <c:pt idx="574">
                  <c:v>20</c:v>
                </c:pt>
                <c:pt idx="575">
                  <c:v>20.03</c:v>
                </c:pt>
                <c:pt idx="576">
                  <c:v>20.07</c:v>
                </c:pt>
                <c:pt idx="577">
                  <c:v>20.100000000000001</c:v>
                </c:pt>
                <c:pt idx="578">
                  <c:v>20.14</c:v>
                </c:pt>
                <c:pt idx="579">
                  <c:v>20.170000000000002</c:v>
                </c:pt>
                <c:pt idx="580">
                  <c:v>20.21</c:v>
                </c:pt>
                <c:pt idx="581">
                  <c:v>20.239999999999998</c:v>
                </c:pt>
                <c:pt idx="582">
                  <c:v>20.27</c:v>
                </c:pt>
                <c:pt idx="583">
                  <c:v>20.309999999999999</c:v>
                </c:pt>
                <c:pt idx="584">
                  <c:v>20.34</c:v>
                </c:pt>
                <c:pt idx="585">
                  <c:v>20.38</c:v>
                </c:pt>
                <c:pt idx="586">
                  <c:v>20.41</c:v>
                </c:pt>
                <c:pt idx="587">
                  <c:v>20.45</c:v>
                </c:pt>
                <c:pt idx="588">
                  <c:v>20.48</c:v>
                </c:pt>
                <c:pt idx="589">
                  <c:v>20.52</c:v>
                </c:pt>
                <c:pt idx="590">
                  <c:v>20.55</c:v>
                </c:pt>
                <c:pt idx="591">
                  <c:v>20.59</c:v>
                </c:pt>
                <c:pt idx="592">
                  <c:v>20.62</c:v>
                </c:pt>
                <c:pt idx="593">
                  <c:v>20.66</c:v>
                </c:pt>
                <c:pt idx="594">
                  <c:v>20.69</c:v>
                </c:pt>
                <c:pt idx="595">
                  <c:v>20.73</c:v>
                </c:pt>
                <c:pt idx="596">
                  <c:v>20.76</c:v>
                </c:pt>
                <c:pt idx="597">
                  <c:v>20.8</c:v>
                </c:pt>
                <c:pt idx="598">
                  <c:v>20.83</c:v>
                </c:pt>
                <c:pt idx="599">
                  <c:v>20.86</c:v>
                </c:pt>
                <c:pt idx="600">
                  <c:v>20.9</c:v>
                </c:pt>
                <c:pt idx="601">
                  <c:v>20.93</c:v>
                </c:pt>
                <c:pt idx="602">
                  <c:v>20.97</c:v>
                </c:pt>
                <c:pt idx="603">
                  <c:v>21</c:v>
                </c:pt>
                <c:pt idx="604">
                  <c:v>21.04</c:v>
                </c:pt>
                <c:pt idx="605">
                  <c:v>21.07</c:v>
                </c:pt>
                <c:pt idx="606">
                  <c:v>21.11</c:v>
                </c:pt>
                <c:pt idx="607">
                  <c:v>21.14</c:v>
                </c:pt>
                <c:pt idx="608">
                  <c:v>21.18</c:v>
                </c:pt>
                <c:pt idx="609">
                  <c:v>21.21</c:v>
                </c:pt>
                <c:pt idx="610">
                  <c:v>21.25</c:v>
                </c:pt>
                <c:pt idx="611">
                  <c:v>21.28</c:v>
                </c:pt>
                <c:pt idx="612">
                  <c:v>21.32</c:v>
                </c:pt>
                <c:pt idx="613">
                  <c:v>21.35</c:v>
                </c:pt>
                <c:pt idx="614">
                  <c:v>21.39</c:v>
                </c:pt>
                <c:pt idx="615">
                  <c:v>21.42</c:v>
                </c:pt>
                <c:pt idx="616">
                  <c:v>21.46</c:v>
                </c:pt>
                <c:pt idx="617">
                  <c:v>21.49</c:v>
                </c:pt>
                <c:pt idx="618">
                  <c:v>21.52</c:v>
                </c:pt>
                <c:pt idx="619">
                  <c:v>21.56</c:v>
                </c:pt>
                <c:pt idx="620">
                  <c:v>21.59</c:v>
                </c:pt>
                <c:pt idx="621">
                  <c:v>21.63</c:v>
                </c:pt>
                <c:pt idx="622">
                  <c:v>21.66</c:v>
                </c:pt>
                <c:pt idx="623">
                  <c:v>21.7</c:v>
                </c:pt>
                <c:pt idx="624">
                  <c:v>21.73</c:v>
                </c:pt>
                <c:pt idx="625">
                  <c:v>21.77</c:v>
                </c:pt>
                <c:pt idx="626">
                  <c:v>21.8</c:v>
                </c:pt>
                <c:pt idx="627">
                  <c:v>21.84</c:v>
                </c:pt>
                <c:pt idx="628">
                  <c:v>21.87</c:v>
                </c:pt>
                <c:pt idx="629">
                  <c:v>21.91</c:v>
                </c:pt>
                <c:pt idx="630">
                  <c:v>21.94</c:v>
                </c:pt>
                <c:pt idx="631">
                  <c:v>21.98</c:v>
                </c:pt>
                <c:pt idx="632">
                  <c:v>22.01</c:v>
                </c:pt>
                <c:pt idx="633">
                  <c:v>22.05</c:v>
                </c:pt>
                <c:pt idx="634">
                  <c:v>22.08</c:v>
                </c:pt>
                <c:pt idx="635">
                  <c:v>22.11</c:v>
                </c:pt>
                <c:pt idx="636">
                  <c:v>22.15</c:v>
                </c:pt>
                <c:pt idx="637">
                  <c:v>22.18</c:v>
                </c:pt>
                <c:pt idx="638">
                  <c:v>22.22</c:v>
                </c:pt>
                <c:pt idx="639">
                  <c:v>22.25</c:v>
                </c:pt>
                <c:pt idx="640">
                  <c:v>22.29</c:v>
                </c:pt>
                <c:pt idx="641">
                  <c:v>22.32</c:v>
                </c:pt>
                <c:pt idx="642">
                  <c:v>22.36</c:v>
                </c:pt>
                <c:pt idx="643">
                  <c:v>22.39</c:v>
                </c:pt>
                <c:pt idx="644">
                  <c:v>22.43</c:v>
                </c:pt>
                <c:pt idx="645">
                  <c:v>22.46</c:v>
                </c:pt>
                <c:pt idx="646">
                  <c:v>22.5</c:v>
                </c:pt>
                <c:pt idx="647">
                  <c:v>22.53</c:v>
                </c:pt>
                <c:pt idx="648">
                  <c:v>22.57</c:v>
                </c:pt>
                <c:pt idx="649">
                  <c:v>22.6</c:v>
                </c:pt>
                <c:pt idx="650">
                  <c:v>22.64</c:v>
                </c:pt>
                <c:pt idx="651">
                  <c:v>22.67</c:v>
                </c:pt>
                <c:pt idx="652">
                  <c:v>22.7</c:v>
                </c:pt>
                <c:pt idx="653">
                  <c:v>22.74</c:v>
                </c:pt>
                <c:pt idx="654">
                  <c:v>22.77</c:v>
                </c:pt>
                <c:pt idx="655">
                  <c:v>22.81</c:v>
                </c:pt>
                <c:pt idx="656">
                  <c:v>22.84</c:v>
                </c:pt>
                <c:pt idx="657">
                  <c:v>22.88</c:v>
                </c:pt>
                <c:pt idx="658">
                  <c:v>22.91</c:v>
                </c:pt>
                <c:pt idx="659">
                  <c:v>22.95</c:v>
                </c:pt>
                <c:pt idx="660">
                  <c:v>22.98</c:v>
                </c:pt>
                <c:pt idx="661">
                  <c:v>23.02</c:v>
                </c:pt>
                <c:pt idx="662">
                  <c:v>23.05</c:v>
                </c:pt>
                <c:pt idx="663">
                  <c:v>23.09</c:v>
                </c:pt>
                <c:pt idx="664">
                  <c:v>23.12</c:v>
                </c:pt>
                <c:pt idx="665">
                  <c:v>23.16</c:v>
                </c:pt>
                <c:pt idx="666">
                  <c:v>23.19</c:v>
                </c:pt>
                <c:pt idx="667">
                  <c:v>23.23</c:v>
                </c:pt>
                <c:pt idx="668">
                  <c:v>23.26</c:v>
                </c:pt>
                <c:pt idx="669">
                  <c:v>23.3</c:v>
                </c:pt>
                <c:pt idx="670">
                  <c:v>23.33</c:v>
                </c:pt>
                <c:pt idx="671">
                  <c:v>23.36</c:v>
                </c:pt>
                <c:pt idx="672">
                  <c:v>23.4</c:v>
                </c:pt>
                <c:pt idx="673">
                  <c:v>23.43</c:v>
                </c:pt>
                <c:pt idx="674">
                  <c:v>23.47</c:v>
                </c:pt>
                <c:pt idx="675">
                  <c:v>23.5</c:v>
                </c:pt>
                <c:pt idx="676">
                  <c:v>23.54</c:v>
                </c:pt>
                <c:pt idx="677">
                  <c:v>23.57</c:v>
                </c:pt>
                <c:pt idx="678">
                  <c:v>23.61</c:v>
                </c:pt>
                <c:pt idx="679">
                  <c:v>23.64</c:v>
                </c:pt>
                <c:pt idx="680">
                  <c:v>23.68</c:v>
                </c:pt>
                <c:pt idx="681">
                  <c:v>23.71</c:v>
                </c:pt>
                <c:pt idx="682">
                  <c:v>23.75</c:v>
                </c:pt>
                <c:pt idx="683">
                  <c:v>23.78</c:v>
                </c:pt>
                <c:pt idx="684">
                  <c:v>23.82</c:v>
                </c:pt>
                <c:pt idx="685">
                  <c:v>23.85</c:v>
                </c:pt>
                <c:pt idx="686">
                  <c:v>23.89</c:v>
                </c:pt>
                <c:pt idx="687">
                  <c:v>23.92</c:v>
                </c:pt>
                <c:pt idx="688">
                  <c:v>23.95</c:v>
                </c:pt>
                <c:pt idx="689">
                  <c:v>23.99</c:v>
                </c:pt>
                <c:pt idx="690">
                  <c:v>24.02</c:v>
                </c:pt>
                <c:pt idx="691">
                  <c:v>24.06</c:v>
                </c:pt>
                <c:pt idx="692">
                  <c:v>24.09</c:v>
                </c:pt>
                <c:pt idx="693">
                  <c:v>24.13</c:v>
                </c:pt>
                <c:pt idx="694">
                  <c:v>24.16</c:v>
                </c:pt>
                <c:pt idx="695">
                  <c:v>24.2</c:v>
                </c:pt>
                <c:pt idx="696">
                  <c:v>24.23</c:v>
                </c:pt>
                <c:pt idx="697">
                  <c:v>24.27</c:v>
                </c:pt>
                <c:pt idx="698">
                  <c:v>24.3</c:v>
                </c:pt>
                <c:pt idx="699">
                  <c:v>24.34</c:v>
                </c:pt>
                <c:pt idx="700">
                  <c:v>24.37</c:v>
                </c:pt>
                <c:pt idx="701">
                  <c:v>24.41</c:v>
                </c:pt>
                <c:pt idx="702">
                  <c:v>24.44</c:v>
                </c:pt>
                <c:pt idx="703">
                  <c:v>24.48</c:v>
                </c:pt>
                <c:pt idx="704">
                  <c:v>24.51</c:v>
                </c:pt>
                <c:pt idx="705">
                  <c:v>24.54</c:v>
                </c:pt>
                <c:pt idx="706">
                  <c:v>24.58</c:v>
                </c:pt>
                <c:pt idx="707">
                  <c:v>24.61</c:v>
                </c:pt>
                <c:pt idx="708">
                  <c:v>24.65</c:v>
                </c:pt>
                <c:pt idx="709">
                  <c:v>24.68</c:v>
                </c:pt>
                <c:pt idx="710">
                  <c:v>24.72</c:v>
                </c:pt>
                <c:pt idx="711">
                  <c:v>24.75</c:v>
                </c:pt>
                <c:pt idx="712">
                  <c:v>24.79</c:v>
                </c:pt>
                <c:pt idx="713">
                  <c:v>24.82</c:v>
                </c:pt>
                <c:pt idx="714">
                  <c:v>24.86</c:v>
                </c:pt>
                <c:pt idx="715">
                  <c:v>24.89</c:v>
                </c:pt>
                <c:pt idx="716">
                  <c:v>24.93</c:v>
                </c:pt>
                <c:pt idx="717">
                  <c:v>24.96</c:v>
                </c:pt>
                <c:pt idx="718">
                  <c:v>25</c:v>
                </c:pt>
                <c:pt idx="719">
                  <c:v>25.03</c:v>
                </c:pt>
                <c:pt idx="720">
                  <c:v>25.07</c:v>
                </c:pt>
                <c:pt idx="721">
                  <c:v>25.1</c:v>
                </c:pt>
                <c:pt idx="722">
                  <c:v>25.14</c:v>
                </c:pt>
                <c:pt idx="723">
                  <c:v>25.17</c:v>
                </c:pt>
                <c:pt idx="724">
                  <c:v>25.2</c:v>
                </c:pt>
                <c:pt idx="725">
                  <c:v>25.24</c:v>
                </c:pt>
                <c:pt idx="726">
                  <c:v>25.27</c:v>
                </c:pt>
                <c:pt idx="727">
                  <c:v>25.31</c:v>
                </c:pt>
                <c:pt idx="728">
                  <c:v>25.34</c:v>
                </c:pt>
                <c:pt idx="729">
                  <c:v>25.38</c:v>
                </c:pt>
                <c:pt idx="730">
                  <c:v>25.41</c:v>
                </c:pt>
                <c:pt idx="731">
                  <c:v>25.45</c:v>
                </c:pt>
                <c:pt idx="732">
                  <c:v>25.48</c:v>
                </c:pt>
                <c:pt idx="733">
                  <c:v>25.52</c:v>
                </c:pt>
                <c:pt idx="734">
                  <c:v>25.55</c:v>
                </c:pt>
                <c:pt idx="735">
                  <c:v>25.59</c:v>
                </c:pt>
                <c:pt idx="736">
                  <c:v>25.62</c:v>
                </c:pt>
                <c:pt idx="737">
                  <c:v>25.66</c:v>
                </c:pt>
                <c:pt idx="738">
                  <c:v>25.69</c:v>
                </c:pt>
                <c:pt idx="739">
                  <c:v>25.73</c:v>
                </c:pt>
                <c:pt idx="740">
                  <c:v>25.76</c:v>
                </c:pt>
                <c:pt idx="741">
                  <c:v>25.79</c:v>
                </c:pt>
                <c:pt idx="742">
                  <c:v>25.83</c:v>
                </c:pt>
                <c:pt idx="743">
                  <c:v>25.86</c:v>
                </c:pt>
                <c:pt idx="744">
                  <c:v>25.9</c:v>
                </c:pt>
                <c:pt idx="745">
                  <c:v>25.93</c:v>
                </c:pt>
                <c:pt idx="746">
                  <c:v>25.97</c:v>
                </c:pt>
                <c:pt idx="747">
                  <c:v>26</c:v>
                </c:pt>
                <c:pt idx="748">
                  <c:v>26.04</c:v>
                </c:pt>
                <c:pt idx="749">
                  <c:v>26.07</c:v>
                </c:pt>
                <c:pt idx="750">
                  <c:v>26.11</c:v>
                </c:pt>
                <c:pt idx="751">
                  <c:v>26.14</c:v>
                </c:pt>
                <c:pt idx="752">
                  <c:v>26.18</c:v>
                </c:pt>
                <c:pt idx="753">
                  <c:v>26.21</c:v>
                </c:pt>
                <c:pt idx="754">
                  <c:v>26.25</c:v>
                </c:pt>
                <c:pt idx="755">
                  <c:v>26.28</c:v>
                </c:pt>
                <c:pt idx="756">
                  <c:v>26.32</c:v>
                </c:pt>
                <c:pt idx="757">
                  <c:v>26.35</c:v>
                </c:pt>
                <c:pt idx="758">
                  <c:v>26.38</c:v>
                </c:pt>
                <c:pt idx="759">
                  <c:v>26.42</c:v>
                </c:pt>
                <c:pt idx="760">
                  <c:v>26.45</c:v>
                </c:pt>
                <c:pt idx="761">
                  <c:v>26.49</c:v>
                </c:pt>
                <c:pt idx="762">
                  <c:v>26.52</c:v>
                </c:pt>
                <c:pt idx="763">
                  <c:v>26.56</c:v>
                </c:pt>
                <c:pt idx="764">
                  <c:v>26.59</c:v>
                </c:pt>
                <c:pt idx="765">
                  <c:v>26.63</c:v>
                </c:pt>
                <c:pt idx="766">
                  <c:v>26.66</c:v>
                </c:pt>
                <c:pt idx="767">
                  <c:v>26.7</c:v>
                </c:pt>
                <c:pt idx="768">
                  <c:v>26.73</c:v>
                </c:pt>
                <c:pt idx="769">
                  <c:v>26.77</c:v>
                </c:pt>
                <c:pt idx="770">
                  <c:v>26.8</c:v>
                </c:pt>
                <c:pt idx="771">
                  <c:v>26.84</c:v>
                </c:pt>
                <c:pt idx="772">
                  <c:v>26.87</c:v>
                </c:pt>
                <c:pt idx="773">
                  <c:v>26.91</c:v>
                </c:pt>
                <c:pt idx="774">
                  <c:v>26.94</c:v>
                </c:pt>
                <c:pt idx="775">
                  <c:v>26.98</c:v>
                </c:pt>
                <c:pt idx="776">
                  <c:v>27.01</c:v>
                </c:pt>
                <c:pt idx="777">
                  <c:v>27.04</c:v>
                </c:pt>
                <c:pt idx="778">
                  <c:v>27.08</c:v>
                </c:pt>
                <c:pt idx="779">
                  <c:v>27.11</c:v>
                </c:pt>
                <c:pt idx="780">
                  <c:v>27.15</c:v>
                </c:pt>
                <c:pt idx="781">
                  <c:v>27.18</c:v>
                </c:pt>
                <c:pt idx="782">
                  <c:v>27.22</c:v>
                </c:pt>
                <c:pt idx="783">
                  <c:v>27.25</c:v>
                </c:pt>
                <c:pt idx="784">
                  <c:v>27.29</c:v>
                </c:pt>
                <c:pt idx="785">
                  <c:v>27.32</c:v>
                </c:pt>
                <c:pt idx="786">
                  <c:v>27.36</c:v>
                </c:pt>
                <c:pt idx="787">
                  <c:v>27.39</c:v>
                </c:pt>
                <c:pt idx="788">
                  <c:v>27.43</c:v>
                </c:pt>
                <c:pt idx="789">
                  <c:v>27.46</c:v>
                </c:pt>
                <c:pt idx="790">
                  <c:v>27.5</c:v>
                </c:pt>
                <c:pt idx="791">
                  <c:v>27.53</c:v>
                </c:pt>
                <c:pt idx="792">
                  <c:v>27.57</c:v>
                </c:pt>
                <c:pt idx="793">
                  <c:v>27.6</c:v>
                </c:pt>
                <c:pt idx="794">
                  <c:v>27.63</c:v>
                </c:pt>
                <c:pt idx="795">
                  <c:v>27.67</c:v>
                </c:pt>
                <c:pt idx="796">
                  <c:v>27.7</c:v>
                </c:pt>
                <c:pt idx="797">
                  <c:v>27.74</c:v>
                </c:pt>
                <c:pt idx="798">
                  <c:v>27.77</c:v>
                </c:pt>
                <c:pt idx="799">
                  <c:v>27.81</c:v>
                </c:pt>
                <c:pt idx="800">
                  <c:v>27.84</c:v>
                </c:pt>
                <c:pt idx="801">
                  <c:v>27.88</c:v>
                </c:pt>
                <c:pt idx="802">
                  <c:v>27.91</c:v>
                </c:pt>
                <c:pt idx="803">
                  <c:v>27.95</c:v>
                </c:pt>
                <c:pt idx="804">
                  <c:v>27.98</c:v>
                </c:pt>
                <c:pt idx="805">
                  <c:v>28.02</c:v>
                </c:pt>
                <c:pt idx="806">
                  <c:v>28.05</c:v>
                </c:pt>
                <c:pt idx="807">
                  <c:v>28.09</c:v>
                </c:pt>
                <c:pt idx="808">
                  <c:v>28.12</c:v>
                </c:pt>
                <c:pt idx="809">
                  <c:v>28.16</c:v>
                </c:pt>
                <c:pt idx="810">
                  <c:v>28.19</c:v>
                </c:pt>
                <c:pt idx="811">
                  <c:v>28.22</c:v>
                </c:pt>
                <c:pt idx="812">
                  <c:v>28.26</c:v>
                </c:pt>
                <c:pt idx="813">
                  <c:v>28.29</c:v>
                </c:pt>
                <c:pt idx="814">
                  <c:v>28.33</c:v>
                </c:pt>
                <c:pt idx="815">
                  <c:v>28.36</c:v>
                </c:pt>
                <c:pt idx="816">
                  <c:v>28.4</c:v>
                </c:pt>
                <c:pt idx="817">
                  <c:v>28.43</c:v>
                </c:pt>
                <c:pt idx="818">
                  <c:v>28.47</c:v>
                </c:pt>
                <c:pt idx="819">
                  <c:v>28.5</c:v>
                </c:pt>
                <c:pt idx="820">
                  <c:v>28.54</c:v>
                </c:pt>
                <c:pt idx="821">
                  <c:v>28.57</c:v>
                </c:pt>
                <c:pt idx="822">
                  <c:v>28.61</c:v>
                </c:pt>
                <c:pt idx="823">
                  <c:v>28.64</c:v>
                </c:pt>
                <c:pt idx="824">
                  <c:v>28.68</c:v>
                </c:pt>
                <c:pt idx="825">
                  <c:v>28.71</c:v>
                </c:pt>
                <c:pt idx="826">
                  <c:v>28.75</c:v>
                </c:pt>
                <c:pt idx="827">
                  <c:v>28.78</c:v>
                </c:pt>
                <c:pt idx="828">
                  <c:v>28.82</c:v>
                </c:pt>
                <c:pt idx="829">
                  <c:v>28.85</c:v>
                </c:pt>
                <c:pt idx="830">
                  <c:v>28.88</c:v>
                </c:pt>
                <c:pt idx="831">
                  <c:v>28.92</c:v>
                </c:pt>
                <c:pt idx="832">
                  <c:v>28.95</c:v>
                </c:pt>
                <c:pt idx="833">
                  <c:v>28.99</c:v>
                </c:pt>
                <c:pt idx="834">
                  <c:v>29.02</c:v>
                </c:pt>
                <c:pt idx="835">
                  <c:v>29.06</c:v>
                </c:pt>
                <c:pt idx="836">
                  <c:v>29.09</c:v>
                </c:pt>
                <c:pt idx="837">
                  <c:v>29.13</c:v>
                </c:pt>
                <c:pt idx="838">
                  <c:v>29.16</c:v>
                </c:pt>
                <c:pt idx="839">
                  <c:v>29.2</c:v>
                </c:pt>
                <c:pt idx="840">
                  <c:v>29.23</c:v>
                </c:pt>
                <c:pt idx="841">
                  <c:v>29.27</c:v>
                </c:pt>
                <c:pt idx="842">
                  <c:v>29.3</c:v>
                </c:pt>
                <c:pt idx="843">
                  <c:v>29.34</c:v>
                </c:pt>
                <c:pt idx="844">
                  <c:v>29.37</c:v>
                </c:pt>
                <c:pt idx="845">
                  <c:v>29.41</c:v>
                </c:pt>
                <c:pt idx="846">
                  <c:v>29.44</c:v>
                </c:pt>
                <c:pt idx="847">
                  <c:v>29.47</c:v>
                </c:pt>
                <c:pt idx="848">
                  <c:v>29.51</c:v>
                </c:pt>
                <c:pt idx="849">
                  <c:v>29.54</c:v>
                </c:pt>
                <c:pt idx="850">
                  <c:v>29.58</c:v>
                </c:pt>
                <c:pt idx="851">
                  <c:v>29.61</c:v>
                </c:pt>
                <c:pt idx="852">
                  <c:v>29.65</c:v>
                </c:pt>
                <c:pt idx="853">
                  <c:v>29.68</c:v>
                </c:pt>
                <c:pt idx="854">
                  <c:v>29.72</c:v>
                </c:pt>
                <c:pt idx="855">
                  <c:v>29.75</c:v>
                </c:pt>
                <c:pt idx="856">
                  <c:v>29.79</c:v>
                </c:pt>
                <c:pt idx="857">
                  <c:v>29.82</c:v>
                </c:pt>
                <c:pt idx="858">
                  <c:v>29.86</c:v>
                </c:pt>
                <c:pt idx="859">
                  <c:v>29.89</c:v>
                </c:pt>
                <c:pt idx="860">
                  <c:v>29.93</c:v>
                </c:pt>
                <c:pt idx="861">
                  <c:v>29.96</c:v>
                </c:pt>
                <c:pt idx="862">
                  <c:v>30</c:v>
                </c:pt>
                <c:pt idx="863">
                  <c:v>30.03</c:v>
                </c:pt>
                <c:pt idx="864">
                  <c:v>30.06</c:v>
                </c:pt>
                <c:pt idx="865">
                  <c:v>30.1</c:v>
                </c:pt>
                <c:pt idx="866">
                  <c:v>30.13</c:v>
                </c:pt>
                <c:pt idx="867">
                  <c:v>30.17</c:v>
                </c:pt>
                <c:pt idx="868">
                  <c:v>30.2</c:v>
                </c:pt>
                <c:pt idx="869">
                  <c:v>30.24</c:v>
                </c:pt>
                <c:pt idx="870">
                  <c:v>30.27</c:v>
                </c:pt>
                <c:pt idx="871">
                  <c:v>30.31</c:v>
                </c:pt>
                <c:pt idx="872">
                  <c:v>30.34</c:v>
                </c:pt>
                <c:pt idx="873">
                  <c:v>30.38</c:v>
                </c:pt>
                <c:pt idx="874">
                  <c:v>30.41</c:v>
                </c:pt>
                <c:pt idx="875">
                  <c:v>30.45</c:v>
                </c:pt>
                <c:pt idx="876">
                  <c:v>30.48</c:v>
                </c:pt>
                <c:pt idx="877">
                  <c:v>30.52</c:v>
                </c:pt>
                <c:pt idx="878">
                  <c:v>30.55</c:v>
                </c:pt>
                <c:pt idx="879">
                  <c:v>30.59</c:v>
                </c:pt>
                <c:pt idx="880">
                  <c:v>30.62</c:v>
                </c:pt>
                <c:pt idx="881">
                  <c:v>30.66</c:v>
                </c:pt>
                <c:pt idx="882">
                  <c:v>30.69</c:v>
                </c:pt>
                <c:pt idx="883">
                  <c:v>30.72</c:v>
                </c:pt>
                <c:pt idx="884">
                  <c:v>30.76</c:v>
                </c:pt>
                <c:pt idx="885">
                  <c:v>30.79</c:v>
                </c:pt>
                <c:pt idx="886">
                  <c:v>30.83</c:v>
                </c:pt>
                <c:pt idx="887">
                  <c:v>30.86</c:v>
                </c:pt>
                <c:pt idx="888">
                  <c:v>30.9</c:v>
                </c:pt>
                <c:pt idx="889">
                  <c:v>30.93</c:v>
                </c:pt>
                <c:pt idx="890">
                  <c:v>30.97</c:v>
                </c:pt>
                <c:pt idx="891">
                  <c:v>31</c:v>
                </c:pt>
                <c:pt idx="892">
                  <c:v>31.04</c:v>
                </c:pt>
                <c:pt idx="893">
                  <c:v>31.07</c:v>
                </c:pt>
                <c:pt idx="894">
                  <c:v>31.11</c:v>
                </c:pt>
                <c:pt idx="895">
                  <c:v>31.14</c:v>
                </c:pt>
                <c:pt idx="896">
                  <c:v>31.18</c:v>
                </c:pt>
                <c:pt idx="897">
                  <c:v>31.21</c:v>
                </c:pt>
                <c:pt idx="898">
                  <c:v>31.25</c:v>
                </c:pt>
                <c:pt idx="899">
                  <c:v>31.28</c:v>
                </c:pt>
                <c:pt idx="900">
                  <c:v>31.31</c:v>
                </c:pt>
                <c:pt idx="901">
                  <c:v>31.35</c:v>
                </c:pt>
                <c:pt idx="902">
                  <c:v>31.38</c:v>
                </c:pt>
                <c:pt idx="903">
                  <c:v>31.42</c:v>
                </c:pt>
                <c:pt idx="904">
                  <c:v>31.45</c:v>
                </c:pt>
                <c:pt idx="905">
                  <c:v>31.49</c:v>
                </c:pt>
                <c:pt idx="906">
                  <c:v>31.52</c:v>
                </c:pt>
                <c:pt idx="907">
                  <c:v>31.56</c:v>
                </c:pt>
                <c:pt idx="908">
                  <c:v>31.59</c:v>
                </c:pt>
                <c:pt idx="909">
                  <c:v>31.63</c:v>
                </c:pt>
                <c:pt idx="910">
                  <c:v>31.66</c:v>
                </c:pt>
                <c:pt idx="911">
                  <c:v>31.7</c:v>
                </c:pt>
                <c:pt idx="912">
                  <c:v>31.73</c:v>
                </c:pt>
                <c:pt idx="913">
                  <c:v>31.77</c:v>
                </c:pt>
                <c:pt idx="914">
                  <c:v>31.8</c:v>
                </c:pt>
                <c:pt idx="915">
                  <c:v>31.84</c:v>
                </c:pt>
                <c:pt idx="916">
                  <c:v>31.87</c:v>
                </c:pt>
                <c:pt idx="917">
                  <c:v>31.9</c:v>
                </c:pt>
                <c:pt idx="918">
                  <c:v>31.94</c:v>
                </c:pt>
                <c:pt idx="919">
                  <c:v>31.97</c:v>
                </c:pt>
                <c:pt idx="920">
                  <c:v>32.01</c:v>
                </c:pt>
                <c:pt idx="921">
                  <c:v>32.04</c:v>
                </c:pt>
                <c:pt idx="922">
                  <c:v>32.08</c:v>
                </c:pt>
                <c:pt idx="923">
                  <c:v>32.11</c:v>
                </c:pt>
                <c:pt idx="924">
                  <c:v>32.15</c:v>
                </c:pt>
                <c:pt idx="925">
                  <c:v>32.18</c:v>
                </c:pt>
                <c:pt idx="926">
                  <c:v>32.22</c:v>
                </c:pt>
                <c:pt idx="927">
                  <c:v>32.25</c:v>
                </c:pt>
                <c:pt idx="928">
                  <c:v>32.29</c:v>
                </c:pt>
                <c:pt idx="929">
                  <c:v>32.32</c:v>
                </c:pt>
                <c:pt idx="930">
                  <c:v>32.36</c:v>
                </c:pt>
                <c:pt idx="931">
                  <c:v>32.39</c:v>
                </c:pt>
                <c:pt idx="932">
                  <c:v>32.43</c:v>
                </c:pt>
                <c:pt idx="933">
                  <c:v>32.46</c:v>
                </c:pt>
                <c:pt idx="934">
                  <c:v>32.5</c:v>
                </c:pt>
                <c:pt idx="935">
                  <c:v>32.53</c:v>
                </c:pt>
                <c:pt idx="936">
                  <c:v>32.56</c:v>
                </c:pt>
                <c:pt idx="937">
                  <c:v>32.6</c:v>
                </c:pt>
                <c:pt idx="938">
                  <c:v>32.630000000000003</c:v>
                </c:pt>
                <c:pt idx="939">
                  <c:v>32.67</c:v>
                </c:pt>
                <c:pt idx="940">
                  <c:v>32.700000000000003</c:v>
                </c:pt>
                <c:pt idx="941">
                  <c:v>32.74</c:v>
                </c:pt>
                <c:pt idx="942">
                  <c:v>32.770000000000003</c:v>
                </c:pt>
                <c:pt idx="943">
                  <c:v>32.81</c:v>
                </c:pt>
                <c:pt idx="944">
                  <c:v>32.840000000000003</c:v>
                </c:pt>
                <c:pt idx="945">
                  <c:v>32.880000000000003</c:v>
                </c:pt>
                <c:pt idx="946">
                  <c:v>32.909999999999997</c:v>
                </c:pt>
                <c:pt idx="947">
                  <c:v>32.950000000000003</c:v>
                </c:pt>
                <c:pt idx="948">
                  <c:v>32.979999999999997</c:v>
                </c:pt>
                <c:pt idx="949">
                  <c:v>33.020000000000003</c:v>
                </c:pt>
                <c:pt idx="950">
                  <c:v>33.049999999999997</c:v>
                </c:pt>
                <c:pt idx="951">
                  <c:v>33.090000000000003</c:v>
                </c:pt>
                <c:pt idx="952">
                  <c:v>33.119999999999997</c:v>
                </c:pt>
                <c:pt idx="953">
                  <c:v>33.15</c:v>
                </c:pt>
                <c:pt idx="954">
                  <c:v>33.19</c:v>
                </c:pt>
                <c:pt idx="955">
                  <c:v>33.22</c:v>
                </c:pt>
                <c:pt idx="956">
                  <c:v>33.26</c:v>
                </c:pt>
                <c:pt idx="957">
                  <c:v>33.29</c:v>
                </c:pt>
                <c:pt idx="958">
                  <c:v>33.33</c:v>
                </c:pt>
                <c:pt idx="959">
                  <c:v>33.36</c:v>
                </c:pt>
                <c:pt idx="960">
                  <c:v>33.4</c:v>
                </c:pt>
                <c:pt idx="961">
                  <c:v>33.43</c:v>
                </c:pt>
                <c:pt idx="962">
                  <c:v>33.47</c:v>
                </c:pt>
                <c:pt idx="963">
                  <c:v>33.5</c:v>
                </c:pt>
                <c:pt idx="964">
                  <c:v>33.54</c:v>
                </c:pt>
                <c:pt idx="965">
                  <c:v>33.57</c:v>
                </c:pt>
                <c:pt idx="966">
                  <c:v>33.61</c:v>
                </c:pt>
                <c:pt idx="967">
                  <c:v>33.64</c:v>
                </c:pt>
                <c:pt idx="968">
                  <c:v>33.68</c:v>
                </c:pt>
                <c:pt idx="969">
                  <c:v>33.71</c:v>
                </c:pt>
                <c:pt idx="970">
                  <c:v>33.74</c:v>
                </c:pt>
                <c:pt idx="971">
                  <c:v>33.78</c:v>
                </c:pt>
                <c:pt idx="972">
                  <c:v>33.81</c:v>
                </c:pt>
                <c:pt idx="973">
                  <c:v>33.85</c:v>
                </c:pt>
                <c:pt idx="974">
                  <c:v>33.880000000000003</c:v>
                </c:pt>
                <c:pt idx="975">
                  <c:v>33.92</c:v>
                </c:pt>
                <c:pt idx="976">
                  <c:v>33.950000000000003</c:v>
                </c:pt>
                <c:pt idx="977">
                  <c:v>33.99</c:v>
                </c:pt>
                <c:pt idx="978">
                  <c:v>34.020000000000003</c:v>
                </c:pt>
                <c:pt idx="979">
                  <c:v>34.06</c:v>
                </c:pt>
                <c:pt idx="980">
                  <c:v>34.090000000000003</c:v>
                </c:pt>
                <c:pt idx="981">
                  <c:v>34.130000000000003</c:v>
                </c:pt>
                <c:pt idx="982">
                  <c:v>34.159999999999997</c:v>
                </c:pt>
                <c:pt idx="983">
                  <c:v>34.200000000000003</c:v>
                </c:pt>
                <c:pt idx="984">
                  <c:v>34.229999999999997</c:v>
                </c:pt>
                <c:pt idx="985">
                  <c:v>34.270000000000003</c:v>
                </c:pt>
                <c:pt idx="986">
                  <c:v>34.299999999999997</c:v>
                </c:pt>
                <c:pt idx="987">
                  <c:v>34.340000000000003</c:v>
                </c:pt>
                <c:pt idx="988">
                  <c:v>34.369999999999997</c:v>
                </c:pt>
                <c:pt idx="989">
                  <c:v>34.4</c:v>
                </c:pt>
                <c:pt idx="990">
                  <c:v>34.44</c:v>
                </c:pt>
                <c:pt idx="991">
                  <c:v>34.47</c:v>
                </c:pt>
                <c:pt idx="992">
                  <c:v>34.51</c:v>
                </c:pt>
                <c:pt idx="993">
                  <c:v>34.54</c:v>
                </c:pt>
                <c:pt idx="994">
                  <c:v>34.58</c:v>
                </c:pt>
                <c:pt idx="995">
                  <c:v>34.61</c:v>
                </c:pt>
                <c:pt idx="996">
                  <c:v>34.65</c:v>
                </c:pt>
                <c:pt idx="997">
                  <c:v>34.68</c:v>
                </c:pt>
                <c:pt idx="998">
                  <c:v>34.72</c:v>
                </c:pt>
                <c:pt idx="999">
                  <c:v>34.75</c:v>
                </c:pt>
                <c:pt idx="1000">
                  <c:v>34.79</c:v>
                </c:pt>
                <c:pt idx="1001">
                  <c:v>34.82</c:v>
                </c:pt>
                <c:pt idx="1002">
                  <c:v>34.86</c:v>
                </c:pt>
                <c:pt idx="1003">
                  <c:v>34.89</c:v>
                </c:pt>
                <c:pt idx="1004">
                  <c:v>34.93</c:v>
                </c:pt>
                <c:pt idx="1005">
                  <c:v>34.96</c:v>
                </c:pt>
                <c:pt idx="1006">
                  <c:v>34.99</c:v>
                </c:pt>
                <c:pt idx="1007">
                  <c:v>35.03</c:v>
                </c:pt>
                <c:pt idx="1008">
                  <c:v>35.06</c:v>
                </c:pt>
                <c:pt idx="1009">
                  <c:v>35.1</c:v>
                </c:pt>
                <c:pt idx="1010">
                  <c:v>35.130000000000003</c:v>
                </c:pt>
                <c:pt idx="1011">
                  <c:v>35.17</c:v>
                </c:pt>
                <c:pt idx="1012">
                  <c:v>35.200000000000003</c:v>
                </c:pt>
                <c:pt idx="1013">
                  <c:v>35.24</c:v>
                </c:pt>
                <c:pt idx="1014">
                  <c:v>35.270000000000003</c:v>
                </c:pt>
                <c:pt idx="1015">
                  <c:v>35.31</c:v>
                </c:pt>
                <c:pt idx="1016">
                  <c:v>35.340000000000003</c:v>
                </c:pt>
                <c:pt idx="1017">
                  <c:v>35.380000000000003</c:v>
                </c:pt>
                <c:pt idx="1018">
                  <c:v>35.409999999999997</c:v>
                </c:pt>
                <c:pt idx="1019">
                  <c:v>35.450000000000003</c:v>
                </c:pt>
                <c:pt idx="1020">
                  <c:v>35.479999999999997</c:v>
                </c:pt>
                <c:pt idx="1021">
                  <c:v>35.520000000000003</c:v>
                </c:pt>
                <c:pt idx="1022">
                  <c:v>35.549999999999997</c:v>
                </c:pt>
                <c:pt idx="1023">
                  <c:v>35.58</c:v>
                </c:pt>
                <c:pt idx="1024">
                  <c:v>35.619999999999997</c:v>
                </c:pt>
                <c:pt idx="1025">
                  <c:v>35.65</c:v>
                </c:pt>
                <c:pt idx="1026">
                  <c:v>35.69</c:v>
                </c:pt>
                <c:pt idx="1027">
                  <c:v>35.72</c:v>
                </c:pt>
                <c:pt idx="1028">
                  <c:v>35.76</c:v>
                </c:pt>
                <c:pt idx="1029">
                  <c:v>35.79</c:v>
                </c:pt>
                <c:pt idx="1030">
                  <c:v>35.83</c:v>
                </c:pt>
                <c:pt idx="1031">
                  <c:v>35.86</c:v>
                </c:pt>
                <c:pt idx="1032">
                  <c:v>35.9</c:v>
                </c:pt>
                <c:pt idx="1033">
                  <c:v>35.93</c:v>
                </c:pt>
                <c:pt idx="1034">
                  <c:v>35.97</c:v>
                </c:pt>
                <c:pt idx="1035">
                  <c:v>36</c:v>
                </c:pt>
                <c:pt idx="1036">
                  <c:v>36.04</c:v>
                </c:pt>
                <c:pt idx="1037">
                  <c:v>36.07</c:v>
                </c:pt>
                <c:pt idx="1038">
                  <c:v>36.11</c:v>
                </c:pt>
                <c:pt idx="1039">
                  <c:v>36.14</c:v>
                </c:pt>
                <c:pt idx="1040">
                  <c:v>36.18</c:v>
                </c:pt>
                <c:pt idx="1041">
                  <c:v>36.21</c:v>
                </c:pt>
                <c:pt idx="1042">
                  <c:v>36.24</c:v>
                </c:pt>
                <c:pt idx="1043">
                  <c:v>36.28</c:v>
                </c:pt>
                <c:pt idx="1044">
                  <c:v>36.31</c:v>
                </c:pt>
                <c:pt idx="1045">
                  <c:v>36.35</c:v>
                </c:pt>
                <c:pt idx="1046">
                  <c:v>36.380000000000003</c:v>
                </c:pt>
                <c:pt idx="1047">
                  <c:v>36.42</c:v>
                </c:pt>
                <c:pt idx="1048">
                  <c:v>36.450000000000003</c:v>
                </c:pt>
                <c:pt idx="1049">
                  <c:v>36.49</c:v>
                </c:pt>
                <c:pt idx="1050">
                  <c:v>36.520000000000003</c:v>
                </c:pt>
                <c:pt idx="1051">
                  <c:v>36.56</c:v>
                </c:pt>
                <c:pt idx="1052">
                  <c:v>36.590000000000003</c:v>
                </c:pt>
                <c:pt idx="1053">
                  <c:v>36.630000000000003</c:v>
                </c:pt>
                <c:pt idx="1054">
                  <c:v>36.659999999999997</c:v>
                </c:pt>
                <c:pt idx="1055">
                  <c:v>36.700000000000003</c:v>
                </c:pt>
                <c:pt idx="1056">
                  <c:v>36.729999999999997</c:v>
                </c:pt>
                <c:pt idx="1057">
                  <c:v>36.770000000000003</c:v>
                </c:pt>
                <c:pt idx="1058">
                  <c:v>36.799999999999997</c:v>
                </c:pt>
                <c:pt idx="1059">
                  <c:v>36.83</c:v>
                </c:pt>
                <c:pt idx="1060">
                  <c:v>36.869999999999997</c:v>
                </c:pt>
                <c:pt idx="1061">
                  <c:v>36.9</c:v>
                </c:pt>
                <c:pt idx="1062">
                  <c:v>36.94</c:v>
                </c:pt>
                <c:pt idx="1063">
                  <c:v>36.97</c:v>
                </c:pt>
                <c:pt idx="1064">
                  <c:v>37.01</c:v>
                </c:pt>
                <c:pt idx="1065">
                  <c:v>37.04</c:v>
                </c:pt>
                <c:pt idx="1066">
                  <c:v>37.08</c:v>
                </c:pt>
                <c:pt idx="1067">
                  <c:v>37.11</c:v>
                </c:pt>
                <c:pt idx="1068">
                  <c:v>37.15</c:v>
                </c:pt>
                <c:pt idx="1069">
                  <c:v>37.18</c:v>
                </c:pt>
                <c:pt idx="1070">
                  <c:v>37.22</c:v>
                </c:pt>
                <c:pt idx="1071">
                  <c:v>37.25</c:v>
                </c:pt>
                <c:pt idx="1072">
                  <c:v>37.29</c:v>
                </c:pt>
                <c:pt idx="1073">
                  <c:v>37.32</c:v>
                </c:pt>
                <c:pt idx="1074">
                  <c:v>37.36</c:v>
                </c:pt>
                <c:pt idx="1075">
                  <c:v>37.39</c:v>
                </c:pt>
                <c:pt idx="1076">
                  <c:v>37.42</c:v>
                </c:pt>
                <c:pt idx="1077">
                  <c:v>37.46</c:v>
                </c:pt>
                <c:pt idx="1078">
                  <c:v>37.49</c:v>
                </c:pt>
                <c:pt idx="1079">
                  <c:v>37.53</c:v>
                </c:pt>
                <c:pt idx="1080">
                  <c:v>37.56</c:v>
                </c:pt>
                <c:pt idx="1081">
                  <c:v>37.6</c:v>
                </c:pt>
                <c:pt idx="1082">
                  <c:v>37.630000000000003</c:v>
                </c:pt>
                <c:pt idx="1083">
                  <c:v>37.67</c:v>
                </c:pt>
                <c:pt idx="1084">
                  <c:v>37.700000000000003</c:v>
                </c:pt>
                <c:pt idx="1085">
                  <c:v>37.74</c:v>
                </c:pt>
                <c:pt idx="1086">
                  <c:v>37.770000000000003</c:v>
                </c:pt>
                <c:pt idx="1087">
                  <c:v>37.81</c:v>
                </c:pt>
                <c:pt idx="1088">
                  <c:v>37.840000000000003</c:v>
                </c:pt>
                <c:pt idx="1089">
                  <c:v>37.880000000000003</c:v>
                </c:pt>
                <c:pt idx="1090">
                  <c:v>37.909999999999997</c:v>
                </c:pt>
                <c:pt idx="1091">
                  <c:v>37.950000000000003</c:v>
                </c:pt>
                <c:pt idx="1092">
                  <c:v>37.979999999999997</c:v>
                </c:pt>
                <c:pt idx="1093">
                  <c:v>38.020000000000003</c:v>
                </c:pt>
                <c:pt idx="1094">
                  <c:v>38.049999999999997</c:v>
                </c:pt>
                <c:pt idx="1095">
                  <c:v>38.08</c:v>
                </c:pt>
                <c:pt idx="1096">
                  <c:v>38.119999999999997</c:v>
                </c:pt>
                <c:pt idx="1097">
                  <c:v>38.15</c:v>
                </c:pt>
                <c:pt idx="1098">
                  <c:v>38.19</c:v>
                </c:pt>
                <c:pt idx="1099">
                  <c:v>38.22</c:v>
                </c:pt>
                <c:pt idx="1100">
                  <c:v>38.26</c:v>
                </c:pt>
                <c:pt idx="1101">
                  <c:v>38.29</c:v>
                </c:pt>
                <c:pt idx="1102">
                  <c:v>38.33</c:v>
                </c:pt>
                <c:pt idx="1103">
                  <c:v>38.36</c:v>
                </c:pt>
                <c:pt idx="1104">
                  <c:v>38.4</c:v>
                </c:pt>
                <c:pt idx="1105">
                  <c:v>38.43</c:v>
                </c:pt>
                <c:pt idx="1106">
                  <c:v>38.47</c:v>
                </c:pt>
                <c:pt idx="1107">
                  <c:v>38.5</c:v>
                </c:pt>
                <c:pt idx="1108">
                  <c:v>38.54</c:v>
                </c:pt>
                <c:pt idx="1109">
                  <c:v>38.57</c:v>
                </c:pt>
                <c:pt idx="1110">
                  <c:v>38.61</c:v>
                </c:pt>
                <c:pt idx="1111">
                  <c:v>38.64</c:v>
                </c:pt>
                <c:pt idx="1112">
                  <c:v>38.67</c:v>
                </c:pt>
                <c:pt idx="1113">
                  <c:v>38.71</c:v>
                </c:pt>
                <c:pt idx="1114">
                  <c:v>38.74</c:v>
                </c:pt>
                <c:pt idx="1115">
                  <c:v>38.78</c:v>
                </c:pt>
                <c:pt idx="1116">
                  <c:v>38.81</c:v>
                </c:pt>
                <c:pt idx="1117">
                  <c:v>38.85</c:v>
                </c:pt>
                <c:pt idx="1118">
                  <c:v>38.880000000000003</c:v>
                </c:pt>
                <c:pt idx="1119">
                  <c:v>38.92</c:v>
                </c:pt>
                <c:pt idx="1120">
                  <c:v>38.950000000000003</c:v>
                </c:pt>
                <c:pt idx="1121">
                  <c:v>38.99</c:v>
                </c:pt>
                <c:pt idx="1122">
                  <c:v>39.020000000000003</c:v>
                </c:pt>
                <c:pt idx="1123">
                  <c:v>39.06</c:v>
                </c:pt>
                <c:pt idx="1124">
                  <c:v>39.090000000000003</c:v>
                </c:pt>
                <c:pt idx="1125">
                  <c:v>39.130000000000003</c:v>
                </c:pt>
                <c:pt idx="1126">
                  <c:v>39.159999999999997</c:v>
                </c:pt>
                <c:pt idx="1127">
                  <c:v>39.200000000000003</c:v>
                </c:pt>
                <c:pt idx="1128">
                  <c:v>39.229999999999997</c:v>
                </c:pt>
                <c:pt idx="1129">
                  <c:v>39.26</c:v>
                </c:pt>
                <c:pt idx="1130">
                  <c:v>39.299999999999997</c:v>
                </c:pt>
                <c:pt idx="1131">
                  <c:v>39.33</c:v>
                </c:pt>
                <c:pt idx="1132">
                  <c:v>39.369999999999997</c:v>
                </c:pt>
                <c:pt idx="1133">
                  <c:v>39.4</c:v>
                </c:pt>
                <c:pt idx="1134">
                  <c:v>39.44</c:v>
                </c:pt>
                <c:pt idx="1135">
                  <c:v>39.47</c:v>
                </c:pt>
                <c:pt idx="1136">
                  <c:v>39.51</c:v>
                </c:pt>
                <c:pt idx="1137">
                  <c:v>39.54</c:v>
                </c:pt>
                <c:pt idx="1138">
                  <c:v>39.58</c:v>
                </c:pt>
                <c:pt idx="1139">
                  <c:v>39.61</c:v>
                </c:pt>
                <c:pt idx="1140">
                  <c:v>39.65</c:v>
                </c:pt>
                <c:pt idx="1141">
                  <c:v>39.68</c:v>
                </c:pt>
                <c:pt idx="1142">
                  <c:v>39.72</c:v>
                </c:pt>
                <c:pt idx="1143">
                  <c:v>39.75</c:v>
                </c:pt>
                <c:pt idx="1144">
                  <c:v>39.79</c:v>
                </c:pt>
                <c:pt idx="1145">
                  <c:v>39.82</c:v>
                </c:pt>
                <c:pt idx="1146">
                  <c:v>39.86</c:v>
                </c:pt>
                <c:pt idx="1147">
                  <c:v>39.89</c:v>
                </c:pt>
                <c:pt idx="1148">
                  <c:v>39.92</c:v>
                </c:pt>
                <c:pt idx="1149">
                  <c:v>39.96</c:v>
                </c:pt>
                <c:pt idx="1150">
                  <c:v>39.99</c:v>
                </c:pt>
                <c:pt idx="1151">
                  <c:v>40.03</c:v>
                </c:pt>
                <c:pt idx="1152">
                  <c:v>40.06</c:v>
                </c:pt>
                <c:pt idx="1153">
                  <c:v>40.1</c:v>
                </c:pt>
                <c:pt idx="1154">
                  <c:v>40.130000000000003</c:v>
                </c:pt>
                <c:pt idx="1155">
                  <c:v>40.17</c:v>
                </c:pt>
                <c:pt idx="1156">
                  <c:v>40.200000000000003</c:v>
                </c:pt>
                <c:pt idx="1157">
                  <c:v>40.24</c:v>
                </c:pt>
                <c:pt idx="1158">
                  <c:v>40.270000000000003</c:v>
                </c:pt>
                <c:pt idx="1159">
                  <c:v>40.31</c:v>
                </c:pt>
                <c:pt idx="1160">
                  <c:v>40.340000000000003</c:v>
                </c:pt>
                <c:pt idx="1161">
                  <c:v>40.380000000000003</c:v>
                </c:pt>
                <c:pt idx="1162">
                  <c:v>40.409999999999997</c:v>
                </c:pt>
                <c:pt idx="1163">
                  <c:v>40.450000000000003</c:v>
                </c:pt>
                <c:pt idx="1164">
                  <c:v>40.479999999999997</c:v>
                </c:pt>
                <c:pt idx="1165">
                  <c:v>40.51</c:v>
                </c:pt>
                <c:pt idx="1166">
                  <c:v>40.549999999999997</c:v>
                </c:pt>
                <c:pt idx="1167">
                  <c:v>40.58</c:v>
                </c:pt>
                <c:pt idx="1168">
                  <c:v>40.619999999999997</c:v>
                </c:pt>
                <c:pt idx="1169">
                  <c:v>40.65</c:v>
                </c:pt>
                <c:pt idx="1170">
                  <c:v>40.69</c:v>
                </c:pt>
                <c:pt idx="1171">
                  <c:v>40.72</c:v>
                </c:pt>
                <c:pt idx="1172">
                  <c:v>40.76</c:v>
                </c:pt>
                <c:pt idx="1173">
                  <c:v>40.79</c:v>
                </c:pt>
                <c:pt idx="1174">
                  <c:v>40.83</c:v>
                </c:pt>
                <c:pt idx="1175">
                  <c:v>40.86</c:v>
                </c:pt>
                <c:pt idx="1176">
                  <c:v>40.9</c:v>
                </c:pt>
                <c:pt idx="1177">
                  <c:v>40.93</c:v>
                </c:pt>
                <c:pt idx="1178">
                  <c:v>40.97</c:v>
                </c:pt>
                <c:pt idx="1179">
                  <c:v>41</c:v>
                </c:pt>
                <c:pt idx="1180">
                  <c:v>41.04</c:v>
                </c:pt>
                <c:pt idx="1181">
                  <c:v>41.07</c:v>
                </c:pt>
                <c:pt idx="1182">
                  <c:v>41.1</c:v>
                </c:pt>
                <c:pt idx="1183">
                  <c:v>41.14</c:v>
                </c:pt>
                <c:pt idx="1184">
                  <c:v>41.17</c:v>
                </c:pt>
                <c:pt idx="1185">
                  <c:v>41.21</c:v>
                </c:pt>
                <c:pt idx="1186">
                  <c:v>41.24</c:v>
                </c:pt>
                <c:pt idx="1187">
                  <c:v>41.28</c:v>
                </c:pt>
                <c:pt idx="1188">
                  <c:v>41.31</c:v>
                </c:pt>
                <c:pt idx="1189">
                  <c:v>41.35</c:v>
                </c:pt>
                <c:pt idx="1190">
                  <c:v>41.38</c:v>
                </c:pt>
                <c:pt idx="1191">
                  <c:v>41.42</c:v>
                </c:pt>
                <c:pt idx="1192">
                  <c:v>41.45</c:v>
                </c:pt>
                <c:pt idx="1193">
                  <c:v>41.49</c:v>
                </c:pt>
                <c:pt idx="1194">
                  <c:v>41.52</c:v>
                </c:pt>
                <c:pt idx="1195">
                  <c:v>41.56</c:v>
                </c:pt>
                <c:pt idx="1196">
                  <c:v>41.59</c:v>
                </c:pt>
                <c:pt idx="1197">
                  <c:v>41.63</c:v>
                </c:pt>
                <c:pt idx="1198">
                  <c:v>41.66</c:v>
                </c:pt>
                <c:pt idx="1199">
                  <c:v>41.7</c:v>
                </c:pt>
                <c:pt idx="1200">
                  <c:v>41.73</c:v>
                </c:pt>
                <c:pt idx="1201">
                  <c:v>41.76</c:v>
                </c:pt>
                <c:pt idx="1202">
                  <c:v>41.8</c:v>
                </c:pt>
                <c:pt idx="1203">
                  <c:v>41.83</c:v>
                </c:pt>
                <c:pt idx="1204">
                  <c:v>41.87</c:v>
                </c:pt>
                <c:pt idx="1205">
                  <c:v>41.9</c:v>
                </c:pt>
                <c:pt idx="1206">
                  <c:v>41.94</c:v>
                </c:pt>
                <c:pt idx="1207">
                  <c:v>41.97</c:v>
                </c:pt>
                <c:pt idx="1208">
                  <c:v>42.01</c:v>
                </c:pt>
                <c:pt idx="1209">
                  <c:v>42.04</c:v>
                </c:pt>
                <c:pt idx="1210">
                  <c:v>42.08</c:v>
                </c:pt>
                <c:pt idx="1211">
                  <c:v>42.11</c:v>
                </c:pt>
                <c:pt idx="1212">
                  <c:v>42.15</c:v>
                </c:pt>
                <c:pt idx="1213">
                  <c:v>42.18</c:v>
                </c:pt>
                <c:pt idx="1214">
                  <c:v>42.22</c:v>
                </c:pt>
                <c:pt idx="1215">
                  <c:v>42.25</c:v>
                </c:pt>
                <c:pt idx="1216">
                  <c:v>42.29</c:v>
                </c:pt>
                <c:pt idx="1217">
                  <c:v>42.32</c:v>
                </c:pt>
                <c:pt idx="1218">
                  <c:v>42.35</c:v>
                </c:pt>
                <c:pt idx="1219">
                  <c:v>42.39</c:v>
                </c:pt>
                <c:pt idx="1220">
                  <c:v>42.42</c:v>
                </c:pt>
                <c:pt idx="1221">
                  <c:v>42.46</c:v>
                </c:pt>
                <c:pt idx="1222">
                  <c:v>42.49</c:v>
                </c:pt>
                <c:pt idx="1223">
                  <c:v>42.53</c:v>
                </c:pt>
                <c:pt idx="1224">
                  <c:v>42.56</c:v>
                </c:pt>
                <c:pt idx="1225">
                  <c:v>42.6</c:v>
                </c:pt>
                <c:pt idx="1226">
                  <c:v>42.63</c:v>
                </c:pt>
                <c:pt idx="1227">
                  <c:v>42.67</c:v>
                </c:pt>
                <c:pt idx="1228">
                  <c:v>42.7</c:v>
                </c:pt>
                <c:pt idx="1229">
                  <c:v>42.74</c:v>
                </c:pt>
                <c:pt idx="1230">
                  <c:v>42.77</c:v>
                </c:pt>
                <c:pt idx="1231">
                  <c:v>42.81</c:v>
                </c:pt>
                <c:pt idx="1232">
                  <c:v>42.84</c:v>
                </c:pt>
                <c:pt idx="1233">
                  <c:v>42.88</c:v>
                </c:pt>
                <c:pt idx="1234">
                  <c:v>42.91</c:v>
                </c:pt>
                <c:pt idx="1235">
                  <c:v>42.94</c:v>
                </c:pt>
                <c:pt idx="1236">
                  <c:v>42.98</c:v>
                </c:pt>
                <c:pt idx="1237">
                  <c:v>43.01</c:v>
                </c:pt>
                <c:pt idx="1238">
                  <c:v>43.05</c:v>
                </c:pt>
                <c:pt idx="1239">
                  <c:v>43.08</c:v>
                </c:pt>
                <c:pt idx="1240">
                  <c:v>43.12</c:v>
                </c:pt>
                <c:pt idx="1241">
                  <c:v>43.15</c:v>
                </c:pt>
                <c:pt idx="1242">
                  <c:v>43.19</c:v>
                </c:pt>
                <c:pt idx="1243">
                  <c:v>43.22</c:v>
                </c:pt>
                <c:pt idx="1244">
                  <c:v>43.26</c:v>
                </c:pt>
                <c:pt idx="1245">
                  <c:v>43.29</c:v>
                </c:pt>
                <c:pt idx="1246">
                  <c:v>43.33</c:v>
                </c:pt>
                <c:pt idx="1247">
                  <c:v>43.36</c:v>
                </c:pt>
                <c:pt idx="1248">
                  <c:v>43.4</c:v>
                </c:pt>
                <c:pt idx="1249">
                  <c:v>43.43</c:v>
                </c:pt>
                <c:pt idx="1250">
                  <c:v>43.47</c:v>
                </c:pt>
                <c:pt idx="1251">
                  <c:v>43.5</c:v>
                </c:pt>
                <c:pt idx="1252">
                  <c:v>43.54</c:v>
                </c:pt>
                <c:pt idx="1253">
                  <c:v>43.57</c:v>
                </c:pt>
                <c:pt idx="1254">
                  <c:v>43.6</c:v>
                </c:pt>
                <c:pt idx="1255">
                  <c:v>43.64</c:v>
                </c:pt>
                <c:pt idx="1256">
                  <c:v>43.67</c:v>
                </c:pt>
                <c:pt idx="1257">
                  <c:v>43.71</c:v>
                </c:pt>
                <c:pt idx="1258">
                  <c:v>43.74</c:v>
                </c:pt>
                <c:pt idx="1259">
                  <c:v>43.78</c:v>
                </c:pt>
                <c:pt idx="1260">
                  <c:v>43.81</c:v>
                </c:pt>
                <c:pt idx="1261">
                  <c:v>43.85</c:v>
                </c:pt>
                <c:pt idx="1262">
                  <c:v>43.88</c:v>
                </c:pt>
                <c:pt idx="1263">
                  <c:v>43.92</c:v>
                </c:pt>
                <c:pt idx="1264">
                  <c:v>43.95</c:v>
                </c:pt>
                <c:pt idx="1265">
                  <c:v>43.99</c:v>
                </c:pt>
                <c:pt idx="1266">
                  <c:v>44.02</c:v>
                </c:pt>
                <c:pt idx="1267">
                  <c:v>44.06</c:v>
                </c:pt>
                <c:pt idx="1268">
                  <c:v>44.09</c:v>
                </c:pt>
                <c:pt idx="1269">
                  <c:v>44.13</c:v>
                </c:pt>
                <c:pt idx="1270">
                  <c:v>44.16</c:v>
                </c:pt>
                <c:pt idx="1271">
                  <c:v>44.19</c:v>
                </c:pt>
                <c:pt idx="1272">
                  <c:v>44.23</c:v>
                </c:pt>
                <c:pt idx="1273">
                  <c:v>44.26</c:v>
                </c:pt>
                <c:pt idx="1274">
                  <c:v>44.3</c:v>
                </c:pt>
                <c:pt idx="1275">
                  <c:v>44.33</c:v>
                </c:pt>
                <c:pt idx="1276">
                  <c:v>44.37</c:v>
                </c:pt>
                <c:pt idx="1277">
                  <c:v>44.4</c:v>
                </c:pt>
                <c:pt idx="1278">
                  <c:v>44.44</c:v>
                </c:pt>
                <c:pt idx="1279">
                  <c:v>44.47</c:v>
                </c:pt>
                <c:pt idx="1280">
                  <c:v>44.51</c:v>
                </c:pt>
                <c:pt idx="1281">
                  <c:v>44.54</c:v>
                </c:pt>
                <c:pt idx="1282">
                  <c:v>44.58</c:v>
                </c:pt>
                <c:pt idx="1283">
                  <c:v>44.61</c:v>
                </c:pt>
                <c:pt idx="1284">
                  <c:v>44.65</c:v>
                </c:pt>
                <c:pt idx="1285">
                  <c:v>44.68</c:v>
                </c:pt>
                <c:pt idx="1286">
                  <c:v>44.72</c:v>
                </c:pt>
                <c:pt idx="1287">
                  <c:v>44.75</c:v>
                </c:pt>
                <c:pt idx="1288">
                  <c:v>44.78</c:v>
                </c:pt>
                <c:pt idx="1289">
                  <c:v>44.82</c:v>
                </c:pt>
                <c:pt idx="1290">
                  <c:v>44.85</c:v>
                </c:pt>
                <c:pt idx="1291">
                  <c:v>44.89</c:v>
                </c:pt>
                <c:pt idx="1292">
                  <c:v>44.92</c:v>
                </c:pt>
                <c:pt idx="1293">
                  <c:v>44.96</c:v>
                </c:pt>
                <c:pt idx="1294">
                  <c:v>44.99</c:v>
                </c:pt>
                <c:pt idx="1295">
                  <c:v>45.03</c:v>
                </c:pt>
                <c:pt idx="1296">
                  <c:v>45.06</c:v>
                </c:pt>
                <c:pt idx="1297">
                  <c:v>45.1</c:v>
                </c:pt>
                <c:pt idx="1298">
                  <c:v>45.13</c:v>
                </c:pt>
                <c:pt idx="1299">
                  <c:v>45.17</c:v>
                </c:pt>
                <c:pt idx="1300">
                  <c:v>45.2</c:v>
                </c:pt>
                <c:pt idx="1301">
                  <c:v>45.24</c:v>
                </c:pt>
                <c:pt idx="1302">
                  <c:v>45.27</c:v>
                </c:pt>
                <c:pt idx="1303">
                  <c:v>45.31</c:v>
                </c:pt>
                <c:pt idx="1304">
                  <c:v>45.34</c:v>
                </c:pt>
                <c:pt idx="1305">
                  <c:v>45.38</c:v>
                </c:pt>
                <c:pt idx="1306">
                  <c:v>45.41</c:v>
                </c:pt>
                <c:pt idx="1307">
                  <c:v>45.44</c:v>
                </c:pt>
                <c:pt idx="1308">
                  <c:v>45.48</c:v>
                </c:pt>
                <c:pt idx="1309">
                  <c:v>45.51</c:v>
                </c:pt>
                <c:pt idx="1310">
                  <c:v>45.55</c:v>
                </c:pt>
                <c:pt idx="1311">
                  <c:v>45.58</c:v>
                </c:pt>
                <c:pt idx="1312">
                  <c:v>45.62</c:v>
                </c:pt>
                <c:pt idx="1313">
                  <c:v>45.65</c:v>
                </c:pt>
                <c:pt idx="1314">
                  <c:v>45.69</c:v>
                </c:pt>
                <c:pt idx="1315">
                  <c:v>45.72</c:v>
                </c:pt>
                <c:pt idx="1316">
                  <c:v>45.76</c:v>
                </c:pt>
                <c:pt idx="1317">
                  <c:v>45.79</c:v>
                </c:pt>
                <c:pt idx="1318">
                  <c:v>45.83</c:v>
                </c:pt>
                <c:pt idx="1319">
                  <c:v>45.86</c:v>
                </c:pt>
                <c:pt idx="1320">
                  <c:v>45.9</c:v>
                </c:pt>
                <c:pt idx="1321">
                  <c:v>45.93</c:v>
                </c:pt>
                <c:pt idx="1322">
                  <c:v>45.97</c:v>
                </c:pt>
                <c:pt idx="1323">
                  <c:v>46</c:v>
                </c:pt>
                <c:pt idx="1324">
                  <c:v>46.03</c:v>
                </c:pt>
                <c:pt idx="1325">
                  <c:v>46.07</c:v>
                </c:pt>
                <c:pt idx="1326">
                  <c:v>46.1</c:v>
                </c:pt>
                <c:pt idx="1327">
                  <c:v>46.14</c:v>
                </c:pt>
                <c:pt idx="1328">
                  <c:v>46.17</c:v>
                </c:pt>
                <c:pt idx="1329">
                  <c:v>46.21</c:v>
                </c:pt>
                <c:pt idx="1330">
                  <c:v>46.24</c:v>
                </c:pt>
                <c:pt idx="1331">
                  <c:v>46.28</c:v>
                </c:pt>
                <c:pt idx="1332">
                  <c:v>46.31</c:v>
                </c:pt>
                <c:pt idx="1333">
                  <c:v>46.35</c:v>
                </c:pt>
                <c:pt idx="1334">
                  <c:v>46.38</c:v>
                </c:pt>
                <c:pt idx="1335">
                  <c:v>46.42</c:v>
                </c:pt>
                <c:pt idx="1336">
                  <c:v>46.45</c:v>
                </c:pt>
                <c:pt idx="1337">
                  <c:v>46.49</c:v>
                </c:pt>
                <c:pt idx="1338">
                  <c:v>46.52</c:v>
                </c:pt>
                <c:pt idx="1339">
                  <c:v>46.56</c:v>
                </c:pt>
                <c:pt idx="1340">
                  <c:v>46.59</c:v>
                </c:pt>
                <c:pt idx="1341">
                  <c:v>46.62</c:v>
                </c:pt>
                <c:pt idx="1342">
                  <c:v>46.66</c:v>
                </c:pt>
                <c:pt idx="1343">
                  <c:v>46.69</c:v>
                </c:pt>
                <c:pt idx="1344">
                  <c:v>46.73</c:v>
                </c:pt>
                <c:pt idx="1345">
                  <c:v>46.76</c:v>
                </c:pt>
                <c:pt idx="1346">
                  <c:v>46.8</c:v>
                </c:pt>
                <c:pt idx="1347">
                  <c:v>46.83</c:v>
                </c:pt>
                <c:pt idx="1348">
                  <c:v>46.87</c:v>
                </c:pt>
                <c:pt idx="1349">
                  <c:v>46.9</c:v>
                </c:pt>
                <c:pt idx="1350">
                  <c:v>46.94</c:v>
                </c:pt>
                <c:pt idx="1351">
                  <c:v>46.97</c:v>
                </c:pt>
                <c:pt idx="1352">
                  <c:v>47.01</c:v>
                </c:pt>
                <c:pt idx="1353">
                  <c:v>47.04</c:v>
                </c:pt>
                <c:pt idx="1354">
                  <c:v>47.08</c:v>
                </c:pt>
                <c:pt idx="1355">
                  <c:v>47.11</c:v>
                </c:pt>
                <c:pt idx="1356">
                  <c:v>47.15</c:v>
                </c:pt>
                <c:pt idx="1357">
                  <c:v>47.18</c:v>
                </c:pt>
                <c:pt idx="1358">
                  <c:v>47.22</c:v>
                </c:pt>
                <c:pt idx="1359">
                  <c:v>47.25</c:v>
                </c:pt>
                <c:pt idx="1360">
                  <c:v>47.28</c:v>
                </c:pt>
                <c:pt idx="1361">
                  <c:v>47.32</c:v>
                </c:pt>
                <c:pt idx="1362">
                  <c:v>47.35</c:v>
                </c:pt>
                <c:pt idx="1363">
                  <c:v>47.39</c:v>
                </c:pt>
                <c:pt idx="1364">
                  <c:v>47.42</c:v>
                </c:pt>
                <c:pt idx="1365">
                  <c:v>47.46</c:v>
                </c:pt>
                <c:pt idx="1366">
                  <c:v>47.49</c:v>
                </c:pt>
                <c:pt idx="1367">
                  <c:v>47.53</c:v>
                </c:pt>
                <c:pt idx="1368">
                  <c:v>47.56</c:v>
                </c:pt>
                <c:pt idx="1369">
                  <c:v>47.6</c:v>
                </c:pt>
                <c:pt idx="1370">
                  <c:v>47.63</c:v>
                </c:pt>
                <c:pt idx="1371">
                  <c:v>47.67</c:v>
                </c:pt>
                <c:pt idx="1372">
                  <c:v>47.7</c:v>
                </c:pt>
                <c:pt idx="1373">
                  <c:v>47.74</c:v>
                </c:pt>
                <c:pt idx="1374">
                  <c:v>47.77</c:v>
                </c:pt>
                <c:pt idx="1375">
                  <c:v>47.81</c:v>
                </c:pt>
                <c:pt idx="1376">
                  <c:v>47.84</c:v>
                </c:pt>
                <c:pt idx="1377">
                  <c:v>47.87</c:v>
                </c:pt>
                <c:pt idx="1378">
                  <c:v>47.91</c:v>
                </c:pt>
                <c:pt idx="1379">
                  <c:v>47.94</c:v>
                </c:pt>
                <c:pt idx="1380">
                  <c:v>47.98</c:v>
                </c:pt>
                <c:pt idx="1381">
                  <c:v>48.01</c:v>
                </c:pt>
                <c:pt idx="1382">
                  <c:v>48.05</c:v>
                </c:pt>
                <c:pt idx="1383">
                  <c:v>48.08</c:v>
                </c:pt>
                <c:pt idx="1384">
                  <c:v>48.12</c:v>
                </c:pt>
                <c:pt idx="1385">
                  <c:v>48.15</c:v>
                </c:pt>
                <c:pt idx="1386">
                  <c:v>48.19</c:v>
                </c:pt>
                <c:pt idx="1387">
                  <c:v>48.22</c:v>
                </c:pt>
                <c:pt idx="1388">
                  <c:v>48.26</c:v>
                </c:pt>
                <c:pt idx="1389">
                  <c:v>48.29</c:v>
                </c:pt>
                <c:pt idx="1390">
                  <c:v>48.33</c:v>
                </c:pt>
                <c:pt idx="1391">
                  <c:v>48.36</c:v>
                </c:pt>
                <c:pt idx="1392">
                  <c:v>48.4</c:v>
                </c:pt>
                <c:pt idx="1393">
                  <c:v>48.43</c:v>
                </c:pt>
                <c:pt idx="1394">
                  <c:v>48.46</c:v>
                </c:pt>
                <c:pt idx="1395">
                  <c:v>48.5</c:v>
                </c:pt>
                <c:pt idx="1396">
                  <c:v>48.53</c:v>
                </c:pt>
                <c:pt idx="1397">
                  <c:v>48.57</c:v>
                </c:pt>
                <c:pt idx="1398">
                  <c:v>48.6</c:v>
                </c:pt>
                <c:pt idx="1399">
                  <c:v>48.64</c:v>
                </c:pt>
                <c:pt idx="1400">
                  <c:v>48.67</c:v>
                </c:pt>
                <c:pt idx="1401">
                  <c:v>48.71</c:v>
                </c:pt>
                <c:pt idx="1402">
                  <c:v>48.74</c:v>
                </c:pt>
                <c:pt idx="1403">
                  <c:v>48.78</c:v>
                </c:pt>
                <c:pt idx="1404">
                  <c:v>48.81</c:v>
                </c:pt>
                <c:pt idx="1405">
                  <c:v>48.85</c:v>
                </c:pt>
                <c:pt idx="1406">
                  <c:v>48.88</c:v>
                </c:pt>
                <c:pt idx="1407">
                  <c:v>48.92</c:v>
                </c:pt>
                <c:pt idx="1408">
                  <c:v>48.95</c:v>
                </c:pt>
                <c:pt idx="1409">
                  <c:v>48.99</c:v>
                </c:pt>
                <c:pt idx="1410">
                  <c:v>49.02</c:v>
                </c:pt>
                <c:pt idx="1411">
                  <c:v>49.06</c:v>
                </c:pt>
                <c:pt idx="1412">
                  <c:v>49.09</c:v>
                </c:pt>
                <c:pt idx="1413">
                  <c:v>49.12</c:v>
                </c:pt>
                <c:pt idx="1414">
                  <c:v>49.16</c:v>
                </c:pt>
                <c:pt idx="1415">
                  <c:v>49.19</c:v>
                </c:pt>
                <c:pt idx="1416">
                  <c:v>49.23</c:v>
                </c:pt>
                <c:pt idx="1417">
                  <c:v>49.26</c:v>
                </c:pt>
                <c:pt idx="1418">
                  <c:v>49.3</c:v>
                </c:pt>
                <c:pt idx="1419">
                  <c:v>49.33</c:v>
                </c:pt>
                <c:pt idx="1420">
                  <c:v>49.37</c:v>
                </c:pt>
                <c:pt idx="1421">
                  <c:v>49.4</c:v>
                </c:pt>
                <c:pt idx="1422">
                  <c:v>49.44</c:v>
                </c:pt>
                <c:pt idx="1423">
                  <c:v>49.47</c:v>
                </c:pt>
                <c:pt idx="1424">
                  <c:v>49.51</c:v>
                </c:pt>
                <c:pt idx="1425">
                  <c:v>49.54</c:v>
                </c:pt>
                <c:pt idx="1426">
                  <c:v>49.58</c:v>
                </c:pt>
                <c:pt idx="1427">
                  <c:v>49.61</c:v>
                </c:pt>
                <c:pt idx="1428">
                  <c:v>49.65</c:v>
                </c:pt>
                <c:pt idx="1429">
                  <c:v>49.68</c:v>
                </c:pt>
                <c:pt idx="1430">
                  <c:v>49.71</c:v>
                </c:pt>
                <c:pt idx="1431">
                  <c:v>49.75</c:v>
                </c:pt>
                <c:pt idx="1432">
                  <c:v>49.78</c:v>
                </c:pt>
                <c:pt idx="1433">
                  <c:v>49.82</c:v>
                </c:pt>
                <c:pt idx="1434">
                  <c:v>49.85</c:v>
                </c:pt>
                <c:pt idx="1435">
                  <c:v>49.89</c:v>
                </c:pt>
                <c:pt idx="1436">
                  <c:v>49.92</c:v>
                </c:pt>
                <c:pt idx="1437">
                  <c:v>49.96</c:v>
                </c:pt>
                <c:pt idx="1438">
                  <c:v>49.99</c:v>
                </c:pt>
                <c:pt idx="1439">
                  <c:v>50.03</c:v>
                </c:pt>
                <c:pt idx="1440">
                  <c:v>50.06</c:v>
                </c:pt>
                <c:pt idx="1441">
                  <c:v>50.1</c:v>
                </c:pt>
                <c:pt idx="1442">
                  <c:v>50.13</c:v>
                </c:pt>
                <c:pt idx="1443">
                  <c:v>50.17</c:v>
                </c:pt>
                <c:pt idx="1444">
                  <c:v>50.2</c:v>
                </c:pt>
                <c:pt idx="1445">
                  <c:v>50.24</c:v>
                </c:pt>
                <c:pt idx="1446">
                  <c:v>50.27</c:v>
                </c:pt>
                <c:pt idx="1447">
                  <c:v>50.3</c:v>
                </c:pt>
                <c:pt idx="1448">
                  <c:v>50.34</c:v>
                </c:pt>
                <c:pt idx="1449">
                  <c:v>50.37</c:v>
                </c:pt>
                <c:pt idx="1450">
                  <c:v>50.41</c:v>
                </c:pt>
                <c:pt idx="1451">
                  <c:v>50.44</c:v>
                </c:pt>
                <c:pt idx="1452">
                  <c:v>50.48</c:v>
                </c:pt>
                <c:pt idx="1453">
                  <c:v>50.51</c:v>
                </c:pt>
                <c:pt idx="1454">
                  <c:v>50.55</c:v>
                </c:pt>
                <c:pt idx="1455">
                  <c:v>50.58</c:v>
                </c:pt>
                <c:pt idx="1456">
                  <c:v>50.62</c:v>
                </c:pt>
                <c:pt idx="1457">
                  <c:v>50.65</c:v>
                </c:pt>
                <c:pt idx="1458">
                  <c:v>50.69</c:v>
                </c:pt>
                <c:pt idx="1459">
                  <c:v>50.72</c:v>
                </c:pt>
                <c:pt idx="1460">
                  <c:v>50.76</c:v>
                </c:pt>
                <c:pt idx="1461">
                  <c:v>50.79</c:v>
                </c:pt>
                <c:pt idx="1462">
                  <c:v>50.83</c:v>
                </c:pt>
                <c:pt idx="1463">
                  <c:v>50.86</c:v>
                </c:pt>
                <c:pt idx="1464">
                  <c:v>50.9</c:v>
                </c:pt>
                <c:pt idx="1465">
                  <c:v>50.93</c:v>
                </c:pt>
                <c:pt idx="1466">
                  <c:v>50.96</c:v>
                </c:pt>
                <c:pt idx="1467">
                  <c:v>51</c:v>
                </c:pt>
                <c:pt idx="1468">
                  <c:v>51.03</c:v>
                </c:pt>
                <c:pt idx="1469">
                  <c:v>51.07</c:v>
                </c:pt>
                <c:pt idx="1470">
                  <c:v>51.1</c:v>
                </c:pt>
                <c:pt idx="1471">
                  <c:v>51.14</c:v>
                </c:pt>
                <c:pt idx="1472">
                  <c:v>51.17</c:v>
                </c:pt>
                <c:pt idx="1473">
                  <c:v>51.21</c:v>
                </c:pt>
                <c:pt idx="1474">
                  <c:v>51.24</c:v>
                </c:pt>
                <c:pt idx="1475">
                  <c:v>51.28</c:v>
                </c:pt>
                <c:pt idx="1476">
                  <c:v>51.31</c:v>
                </c:pt>
                <c:pt idx="1477">
                  <c:v>51.35</c:v>
                </c:pt>
                <c:pt idx="1478">
                  <c:v>51.38</c:v>
                </c:pt>
                <c:pt idx="1479">
                  <c:v>51.42</c:v>
                </c:pt>
                <c:pt idx="1480">
                  <c:v>51.45</c:v>
                </c:pt>
                <c:pt idx="1481">
                  <c:v>51.49</c:v>
                </c:pt>
                <c:pt idx="1482">
                  <c:v>51.52</c:v>
                </c:pt>
                <c:pt idx="1483">
                  <c:v>51.55</c:v>
                </c:pt>
                <c:pt idx="1484">
                  <c:v>51.59</c:v>
                </c:pt>
                <c:pt idx="1485">
                  <c:v>51.62</c:v>
                </c:pt>
                <c:pt idx="1486">
                  <c:v>51.66</c:v>
                </c:pt>
                <c:pt idx="1487">
                  <c:v>51.69</c:v>
                </c:pt>
                <c:pt idx="1488">
                  <c:v>51.73</c:v>
                </c:pt>
                <c:pt idx="1489">
                  <c:v>51.76</c:v>
                </c:pt>
                <c:pt idx="1490">
                  <c:v>51.8</c:v>
                </c:pt>
                <c:pt idx="1491">
                  <c:v>51.83</c:v>
                </c:pt>
                <c:pt idx="1492">
                  <c:v>51.87</c:v>
                </c:pt>
                <c:pt idx="1493">
                  <c:v>51.9</c:v>
                </c:pt>
                <c:pt idx="1494">
                  <c:v>51.94</c:v>
                </c:pt>
                <c:pt idx="1495">
                  <c:v>51.97</c:v>
                </c:pt>
                <c:pt idx="1496">
                  <c:v>52.01</c:v>
                </c:pt>
                <c:pt idx="1497">
                  <c:v>52.04</c:v>
                </c:pt>
                <c:pt idx="1498">
                  <c:v>52.08</c:v>
                </c:pt>
                <c:pt idx="1499">
                  <c:v>52.11</c:v>
                </c:pt>
                <c:pt idx="1500">
                  <c:v>52.14</c:v>
                </c:pt>
                <c:pt idx="1501">
                  <c:v>52.18</c:v>
                </c:pt>
              </c:numCache>
            </c:numRef>
          </c:xVal>
          <c:yVal>
            <c:numRef>
              <c:f>Replotted!$D$4:$D$1505</c:f>
              <c:numCache>
                <c:formatCode>General</c:formatCode>
                <c:ptCount val="1502"/>
                <c:pt idx="0">
                  <c:v>0.33333333333332626</c:v>
                </c:pt>
                <c:pt idx="1">
                  <c:v>0.33333333333332626</c:v>
                </c:pt>
                <c:pt idx="2">
                  <c:v>-0.58333333333332082</c:v>
                </c:pt>
                <c:pt idx="3">
                  <c:v>0.58333333333332082</c:v>
                </c:pt>
                <c:pt idx="4">
                  <c:v>-0.58333333333332105</c:v>
                </c:pt>
                <c:pt idx="5">
                  <c:v>0.58333333333332105</c:v>
                </c:pt>
                <c:pt idx="6">
                  <c:v>-0.58333333333332071</c:v>
                </c:pt>
                <c:pt idx="7">
                  <c:v>0.58333333333332105</c:v>
                </c:pt>
                <c:pt idx="8">
                  <c:v>-0.33333333333332654</c:v>
                </c:pt>
                <c:pt idx="9">
                  <c:v>-0.33333333333332593</c:v>
                </c:pt>
                <c:pt idx="10">
                  <c:v>0.58333333333332071</c:v>
                </c:pt>
                <c:pt idx="11">
                  <c:v>-0.24999999999999478</c:v>
                </c:pt>
                <c:pt idx="12">
                  <c:v>0.25000000000000588</c:v>
                </c:pt>
                <c:pt idx="13">
                  <c:v>-0.25000000000000588</c:v>
                </c:pt>
                <c:pt idx="14">
                  <c:v>0</c:v>
                </c:pt>
                <c:pt idx="15">
                  <c:v>0.33333333333332715</c:v>
                </c:pt>
                <c:pt idx="16">
                  <c:v>-0.66666666666665308</c:v>
                </c:pt>
                <c:pt idx="17">
                  <c:v>0.58333333333332038</c:v>
                </c:pt>
                <c:pt idx="18">
                  <c:v>-0.24999999999999445</c:v>
                </c:pt>
                <c:pt idx="19">
                  <c:v>0</c:v>
                </c:pt>
                <c:pt idx="20">
                  <c:v>0.33333333333334075</c:v>
                </c:pt>
                <c:pt idx="21">
                  <c:v>-0.58333333333334636</c:v>
                </c:pt>
                <c:pt idx="22">
                  <c:v>0.58333333333334747</c:v>
                </c:pt>
                <c:pt idx="23">
                  <c:v>-0.58333333333334747</c:v>
                </c:pt>
                <c:pt idx="24">
                  <c:v>0.91666666666667218</c:v>
                </c:pt>
                <c:pt idx="25">
                  <c:v>-0.66666666666666663</c:v>
                </c:pt>
                <c:pt idx="26">
                  <c:v>0</c:v>
                </c:pt>
                <c:pt idx="27">
                  <c:v>-0.24999999999999445</c:v>
                </c:pt>
                <c:pt idx="28">
                  <c:v>0.58333333333332038</c:v>
                </c:pt>
                <c:pt idx="29">
                  <c:v>-0.33333333333332593</c:v>
                </c:pt>
                <c:pt idx="30">
                  <c:v>0</c:v>
                </c:pt>
                <c:pt idx="31">
                  <c:v>0.25000000000000694</c:v>
                </c:pt>
                <c:pt idx="32">
                  <c:v>-0.25000000000000694</c:v>
                </c:pt>
                <c:pt idx="33">
                  <c:v>0</c:v>
                </c:pt>
                <c:pt idx="34">
                  <c:v>0.33333333333332593</c:v>
                </c:pt>
                <c:pt idx="35">
                  <c:v>-0.33333333333332593</c:v>
                </c:pt>
                <c:pt idx="36">
                  <c:v>0.25000000000000555</c:v>
                </c:pt>
                <c:pt idx="37">
                  <c:v>-0.25000000000000555</c:v>
                </c:pt>
                <c:pt idx="38">
                  <c:v>0</c:v>
                </c:pt>
                <c:pt idx="39">
                  <c:v>0</c:v>
                </c:pt>
                <c:pt idx="40">
                  <c:v>-0.25000000000000555</c:v>
                </c:pt>
                <c:pt idx="41">
                  <c:v>0.58333333333334636</c:v>
                </c:pt>
                <c:pt idx="42">
                  <c:v>-8.3333333333346304E-2</c:v>
                </c:pt>
                <c:pt idx="43">
                  <c:v>-0.24999999999999445</c:v>
                </c:pt>
                <c:pt idx="44">
                  <c:v>0</c:v>
                </c:pt>
                <c:pt idx="45">
                  <c:v>0</c:v>
                </c:pt>
                <c:pt idx="46">
                  <c:v>0.25000000000000555</c:v>
                </c:pt>
                <c:pt idx="47">
                  <c:v>8.3333333333317938E-2</c:v>
                </c:pt>
                <c:pt idx="48">
                  <c:v>-0.33333333333332349</c:v>
                </c:pt>
                <c:pt idx="49">
                  <c:v>0</c:v>
                </c:pt>
                <c:pt idx="50">
                  <c:v>0</c:v>
                </c:pt>
                <c:pt idx="51">
                  <c:v>0.33333333333334075</c:v>
                </c:pt>
                <c:pt idx="52">
                  <c:v>-0.33333333333334075</c:v>
                </c:pt>
                <c:pt idx="53">
                  <c:v>0</c:v>
                </c:pt>
                <c:pt idx="54">
                  <c:v>0</c:v>
                </c:pt>
                <c:pt idx="55">
                  <c:v>0.24999999999999445</c:v>
                </c:pt>
                <c:pt idx="56">
                  <c:v>-0.24999999999999445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0.24999999999999445</c:v>
                </c:pt>
                <c:pt idx="62">
                  <c:v>8.3333333333343806E-2</c:v>
                </c:pt>
                <c:pt idx="63">
                  <c:v>-0.33333333333333826</c:v>
                </c:pt>
                <c:pt idx="64">
                  <c:v>0</c:v>
                </c:pt>
                <c:pt idx="65">
                  <c:v>0</c:v>
                </c:pt>
                <c:pt idx="66">
                  <c:v>0.33333333333332837</c:v>
                </c:pt>
                <c:pt idx="67">
                  <c:v>-0.33333333333332837</c:v>
                </c:pt>
                <c:pt idx="68">
                  <c:v>0</c:v>
                </c:pt>
                <c:pt idx="69">
                  <c:v>0.3333333333333432</c:v>
                </c:pt>
                <c:pt idx="70">
                  <c:v>-0.3333333333333432</c:v>
                </c:pt>
                <c:pt idx="71">
                  <c:v>0</c:v>
                </c:pt>
                <c:pt idx="72">
                  <c:v>0</c:v>
                </c:pt>
                <c:pt idx="73">
                  <c:v>0.33333333333332349</c:v>
                </c:pt>
                <c:pt idx="74">
                  <c:v>-0.33333333333332349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0.25000000000000555</c:v>
                </c:pt>
                <c:pt idx="83">
                  <c:v>-0.25000000000000555</c:v>
                </c:pt>
                <c:pt idx="84">
                  <c:v>0.24999999999999445</c:v>
                </c:pt>
                <c:pt idx="85">
                  <c:v>-0.24999999999999445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0.25000000000000555</c:v>
                </c:pt>
                <c:pt idx="92">
                  <c:v>-0.25000000000000555</c:v>
                </c:pt>
                <c:pt idx="93">
                  <c:v>0</c:v>
                </c:pt>
                <c:pt idx="94">
                  <c:v>0</c:v>
                </c:pt>
                <c:pt idx="95">
                  <c:v>0.24999999999999445</c:v>
                </c:pt>
                <c:pt idx="96">
                  <c:v>-0.24999999999999445</c:v>
                </c:pt>
                <c:pt idx="97">
                  <c:v>0</c:v>
                </c:pt>
                <c:pt idx="98">
                  <c:v>0.33333333333333826</c:v>
                </c:pt>
                <c:pt idx="99">
                  <c:v>-0.33333333333333826</c:v>
                </c:pt>
                <c:pt idx="100">
                  <c:v>0.33333333333332349</c:v>
                </c:pt>
                <c:pt idx="101">
                  <c:v>-0.33333333333332349</c:v>
                </c:pt>
                <c:pt idx="102">
                  <c:v>0</c:v>
                </c:pt>
                <c:pt idx="103">
                  <c:v>0.25000000000000555</c:v>
                </c:pt>
                <c:pt idx="104">
                  <c:v>-0.58333333333334381</c:v>
                </c:pt>
                <c:pt idx="105">
                  <c:v>1.0000000000000098</c:v>
                </c:pt>
                <c:pt idx="106">
                  <c:v>-0.91666666666666607</c:v>
                </c:pt>
                <c:pt idx="107">
                  <c:v>0.58333333333332282</c:v>
                </c:pt>
                <c:pt idx="108">
                  <c:v>-0.33333333333332837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0.33333333333333826</c:v>
                </c:pt>
                <c:pt idx="114">
                  <c:v>-0.33333333333333826</c:v>
                </c:pt>
                <c:pt idx="115">
                  <c:v>0</c:v>
                </c:pt>
                <c:pt idx="116">
                  <c:v>0</c:v>
                </c:pt>
                <c:pt idx="117">
                  <c:v>0.33333333333332349</c:v>
                </c:pt>
                <c:pt idx="118">
                  <c:v>-0.33333333333332349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0.25000000000000555</c:v>
                </c:pt>
                <c:pt idx="124">
                  <c:v>-0.25000000000000555</c:v>
                </c:pt>
                <c:pt idx="125">
                  <c:v>0</c:v>
                </c:pt>
                <c:pt idx="126">
                  <c:v>0</c:v>
                </c:pt>
                <c:pt idx="127">
                  <c:v>0.24999999999999445</c:v>
                </c:pt>
                <c:pt idx="128">
                  <c:v>-0.24999999999999445</c:v>
                </c:pt>
                <c:pt idx="129">
                  <c:v>0</c:v>
                </c:pt>
                <c:pt idx="130">
                  <c:v>0.33333333333333826</c:v>
                </c:pt>
                <c:pt idx="131">
                  <c:v>-0.58333333333334381</c:v>
                </c:pt>
                <c:pt idx="132">
                  <c:v>0.58333333333334381</c:v>
                </c:pt>
                <c:pt idx="133">
                  <c:v>-0.33333333333333826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0.24999999999999445</c:v>
                </c:pt>
                <c:pt idx="138">
                  <c:v>-0.24999999999999445</c:v>
                </c:pt>
                <c:pt idx="139">
                  <c:v>0</c:v>
                </c:pt>
                <c:pt idx="140">
                  <c:v>0</c:v>
                </c:pt>
                <c:pt idx="141">
                  <c:v>0.33333333333333826</c:v>
                </c:pt>
                <c:pt idx="142">
                  <c:v>-0.33333333333333826</c:v>
                </c:pt>
                <c:pt idx="143">
                  <c:v>0</c:v>
                </c:pt>
                <c:pt idx="144">
                  <c:v>0.24999999999999445</c:v>
                </c:pt>
                <c:pt idx="145">
                  <c:v>-0.24999999999999445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0.33333333333333826</c:v>
                </c:pt>
                <c:pt idx="150">
                  <c:v>-0.33333333333333826</c:v>
                </c:pt>
                <c:pt idx="151">
                  <c:v>0.33333333333333331</c:v>
                </c:pt>
                <c:pt idx="152">
                  <c:v>-0.33333333333333331</c:v>
                </c:pt>
                <c:pt idx="153">
                  <c:v>0</c:v>
                </c:pt>
                <c:pt idx="154">
                  <c:v>-0.24999999999999445</c:v>
                </c:pt>
                <c:pt idx="155">
                  <c:v>0.58333333333331794</c:v>
                </c:pt>
                <c:pt idx="156">
                  <c:v>-8.3333333333317938E-2</c:v>
                </c:pt>
                <c:pt idx="157">
                  <c:v>-0.25000000000000555</c:v>
                </c:pt>
                <c:pt idx="158">
                  <c:v>0.33333333333332349</c:v>
                </c:pt>
                <c:pt idx="159">
                  <c:v>-0.58333333333331794</c:v>
                </c:pt>
                <c:pt idx="160">
                  <c:v>0.24999999999999445</c:v>
                </c:pt>
                <c:pt idx="161">
                  <c:v>0.24999999999999445</c:v>
                </c:pt>
                <c:pt idx="162">
                  <c:v>-0.24999999999999445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0.33333333333332349</c:v>
                </c:pt>
                <c:pt idx="167">
                  <c:v>-0.33333333333332349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0.25000000000000555</c:v>
                </c:pt>
                <c:pt idx="172">
                  <c:v>-0.25000000000000555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0.33333333333332349</c:v>
                </c:pt>
                <c:pt idx="178">
                  <c:v>-0.33333333333332349</c:v>
                </c:pt>
                <c:pt idx="179">
                  <c:v>0</c:v>
                </c:pt>
                <c:pt idx="180">
                  <c:v>0</c:v>
                </c:pt>
                <c:pt idx="181">
                  <c:v>0.33333333333334814</c:v>
                </c:pt>
                <c:pt idx="182">
                  <c:v>-0.33333333333334814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0.33333333333333331</c:v>
                </c:pt>
                <c:pt idx="188">
                  <c:v>-0.33333333333333331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0.25000000000000555</c:v>
                </c:pt>
                <c:pt idx="193">
                  <c:v>-0.25000000000000555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0.24999999999999445</c:v>
                </c:pt>
                <c:pt idx="198">
                  <c:v>-0.24999999999999445</c:v>
                </c:pt>
                <c:pt idx="199">
                  <c:v>0</c:v>
                </c:pt>
                <c:pt idx="200">
                  <c:v>0.33333333333334814</c:v>
                </c:pt>
                <c:pt idx="201">
                  <c:v>-0.58333333333335369</c:v>
                </c:pt>
                <c:pt idx="202">
                  <c:v>0.25000000000000555</c:v>
                </c:pt>
                <c:pt idx="203">
                  <c:v>0.5</c:v>
                </c:pt>
                <c:pt idx="204">
                  <c:v>-0.83333333333332349</c:v>
                </c:pt>
                <c:pt idx="205">
                  <c:v>0.33333333333332349</c:v>
                </c:pt>
                <c:pt idx="206">
                  <c:v>0</c:v>
                </c:pt>
                <c:pt idx="207">
                  <c:v>0.24999999999999445</c:v>
                </c:pt>
                <c:pt idx="208">
                  <c:v>-0.24999999999999445</c:v>
                </c:pt>
                <c:pt idx="209">
                  <c:v>0</c:v>
                </c:pt>
                <c:pt idx="210">
                  <c:v>0</c:v>
                </c:pt>
                <c:pt idx="211">
                  <c:v>0.33333333333334814</c:v>
                </c:pt>
                <c:pt idx="212">
                  <c:v>-0.33333333333334814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0.24999999999999445</c:v>
                </c:pt>
                <c:pt idx="217">
                  <c:v>-0.24999999999999445</c:v>
                </c:pt>
                <c:pt idx="218">
                  <c:v>0</c:v>
                </c:pt>
                <c:pt idx="219">
                  <c:v>0.33333333333333826</c:v>
                </c:pt>
                <c:pt idx="220">
                  <c:v>-0.58333333333334381</c:v>
                </c:pt>
                <c:pt idx="221">
                  <c:v>0.58333333333334381</c:v>
                </c:pt>
                <c:pt idx="222">
                  <c:v>-0.33333333333333826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0.33333333333332349</c:v>
                </c:pt>
                <c:pt idx="229">
                  <c:v>-0.33333333333332349</c:v>
                </c:pt>
                <c:pt idx="230">
                  <c:v>-0.33333333333331361</c:v>
                </c:pt>
                <c:pt idx="231">
                  <c:v>0.58333333333331361</c:v>
                </c:pt>
                <c:pt idx="232">
                  <c:v>-0.25</c:v>
                </c:pt>
                <c:pt idx="233">
                  <c:v>0.25</c:v>
                </c:pt>
                <c:pt idx="234">
                  <c:v>-0.58333333333334814</c:v>
                </c:pt>
                <c:pt idx="235">
                  <c:v>0.33333333333334814</c:v>
                </c:pt>
                <c:pt idx="236">
                  <c:v>0.33333333333334814</c:v>
                </c:pt>
                <c:pt idx="237">
                  <c:v>-8.3333333333359239E-2</c:v>
                </c:pt>
                <c:pt idx="238">
                  <c:v>-0.2499999999999889</c:v>
                </c:pt>
                <c:pt idx="239">
                  <c:v>-0.25</c:v>
                </c:pt>
                <c:pt idx="240">
                  <c:v>0.25</c:v>
                </c:pt>
                <c:pt idx="241">
                  <c:v>0.25</c:v>
                </c:pt>
                <c:pt idx="242">
                  <c:v>-0.25</c:v>
                </c:pt>
                <c:pt idx="243">
                  <c:v>0</c:v>
                </c:pt>
                <c:pt idx="244">
                  <c:v>0.33333333333334814</c:v>
                </c:pt>
                <c:pt idx="245">
                  <c:v>-0.58333333333334814</c:v>
                </c:pt>
                <c:pt idx="246">
                  <c:v>0.58333333333334814</c:v>
                </c:pt>
                <c:pt idx="247">
                  <c:v>-0.33333333333334814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0.2499999999999889</c:v>
                </c:pt>
                <c:pt idx="253">
                  <c:v>-0.2499999999999889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0.2500000000000111</c:v>
                </c:pt>
                <c:pt idx="259">
                  <c:v>-0.2500000000000111</c:v>
                </c:pt>
                <c:pt idx="260">
                  <c:v>0</c:v>
                </c:pt>
                <c:pt idx="261">
                  <c:v>0</c:v>
                </c:pt>
                <c:pt idx="262">
                  <c:v>0.25</c:v>
                </c:pt>
                <c:pt idx="263">
                  <c:v>-0.25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0.2500000000000111</c:v>
                </c:pt>
                <c:pt idx="268">
                  <c:v>-0.58333333333335924</c:v>
                </c:pt>
                <c:pt idx="269">
                  <c:v>0.33333333333334814</c:v>
                </c:pt>
                <c:pt idx="270">
                  <c:v>0.33333333333334814</c:v>
                </c:pt>
                <c:pt idx="271">
                  <c:v>-0.33333333333334814</c:v>
                </c:pt>
                <c:pt idx="272">
                  <c:v>0.33333333333333331</c:v>
                </c:pt>
                <c:pt idx="273">
                  <c:v>-0.33333333333333331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0.2500000000000111</c:v>
                </c:pt>
                <c:pt idx="278">
                  <c:v>-0.58333333333333948</c:v>
                </c:pt>
                <c:pt idx="279">
                  <c:v>0.58333333333333948</c:v>
                </c:pt>
                <c:pt idx="280">
                  <c:v>-0.2500000000000111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0.33333333333331361</c:v>
                </c:pt>
                <c:pt idx="286">
                  <c:v>-0.33333333333331361</c:v>
                </c:pt>
                <c:pt idx="287">
                  <c:v>-0.33333333333333331</c:v>
                </c:pt>
                <c:pt idx="288">
                  <c:v>0.58333333333332216</c:v>
                </c:pt>
                <c:pt idx="289">
                  <c:v>-0.58333333333332216</c:v>
                </c:pt>
                <c:pt idx="290">
                  <c:v>0.58333333333332216</c:v>
                </c:pt>
                <c:pt idx="291">
                  <c:v>-0.2499999999999889</c:v>
                </c:pt>
                <c:pt idx="292">
                  <c:v>0</c:v>
                </c:pt>
                <c:pt idx="293">
                  <c:v>0</c:v>
                </c:pt>
                <c:pt idx="294">
                  <c:v>0.2500000000000111</c:v>
                </c:pt>
                <c:pt idx="295">
                  <c:v>-0.58333333333333948</c:v>
                </c:pt>
                <c:pt idx="296">
                  <c:v>0.33333333333332837</c:v>
                </c:pt>
                <c:pt idx="297">
                  <c:v>0.33333333333332837</c:v>
                </c:pt>
                <c:pt idx="298">
                  <c:v>-8.3333333333328374E-2</c:v>
                </c:pt>
                <c:pt idx="299">
                  <c:v>-0.25</c:v>
                </c:pt>
                <c:pt idx="300">
                  <c:v>-0.33333333333331361</c:v>
                </c:pt>
                <c:pt idx="301">
                  <c:v>0.58333333333331361</c:v>
                </c:pt>
                <c:pt idx="302">
                  <c:v>-0.25</c:v>
                </c:pt>
                <c:pt idx="303">
                  <c:v>0.25</c:v>
                </c:pt>
                <c:pt idx="304">
                  <c:v>-0.58333333333333326</c:v>
                </c:pt>
                <c:pt idx="305">
                  <c:v>0.33333333333333331</c:v>
                </c:pt>
                <c:pt idx="306">
                  <c:v>0.33333333333333331</c:v>
                </c:pt>
                <c:pt idx="307">
                  <c:v>-0.33333333333333331</c:v>
                </c:pt>
                <c:pt idx="308">
                  <c:v>0</c:v>
                </c:pt>
                <c:pt idx="309">
                  <c:v>0</c:v>
                </c:pt>
                <c:pt idx="310">
                  <c:v>0.33333333333334814</c:v>
                </c:pt>
                <c:pt idx="311">
                  <c:v>-0.33333333333334814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0.25</c:v>
                </c:pt>
                <c:pt idx="316">
                  <c:v>-0.58333333333333326</c:v>
                </c:pt>
                <c:pt idx="317">
                  <c:v>0.66666666666664698</c:v>
                </c:pt>
                <c:pt idx="318">
                  <c:v>-0.33333333333331361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0.2500000000000111</c:v>
                </c:pt>
                <c:pt idx="323">
                  <c:v>-0.58333333333335924</c:v>
                </c:pt>
                <c:pt idx="324">
                  <c:v>0.58333333333334814</c:v>
                </c:pt>
                <c:pt idx="325">
                  <c:v>-0.25</c:v>
                </c:pt>
                <c:pt idx="326">
                  <c:v>-0.25</c:v>
                </c:pt>
                <c:pt idx="327">
                  <c:v>0.58333333333334814</c:v>
                </c:pt>
                <c:pt idx="328">
                  <c:v>-0.33333333333334814</c:v>
                </c:pt>
                <c:pt idx="329">
                  <c:v>0.33333333333333331</c:v>
                </c:pt>
                <c:pt idx="330">
                  <c:v>-0.33333333333333331</c:v>
                </c:pt>
                <c:pt idx="331">
                  <c:v>0</c:v>
                </c:pt>
                <c:pt idx="332">
                  <c:v>0.2500000000000111</c:v>
                </c:pt>
                <c:pt idx="333">
                  <c:v>-0.58333333333333948</c:v>
                </c:pt>
                <c:pt idx="334">
                  <c:v>0.33333333333332837</c:v>
                </c:pt>
                <c:pt idx="335">
                  <c:v>0.2500000000000111</c:v>
                </c:pt>
                <c:pt idx="336">
                  <c:v>-0.2500000000000111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0.33333333333333331</c:v>
                </c:pt>
                <c:pt idx="341">
                  <c:v>-0.33333333333333331</c:v>
                </c:pt>
                <c:pt idx="342">
                  <c:v>0.33333333333334814</c:v>
                </c:pt>
                <c:pt idx="343">
                  <c:v>-0.33333333333334814</c:v>
                </c:pt>
                <c:pt idx="344">
                  <c:v>-0.33333333333334814</c:v>
                </c:pt>
                <c:pt idx="345">
                  <c:v>0.33333333333334814</c:v>
                </c:pt>
                <c:pt idx="346">
                  <c:v>0.33333333333334814</c:v>
                </c:pt>
                <c:pt idx="347">
                  <c:v>-0.33333333333334814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0.25</c:v>
                </c:pt>
                <c:pt idx="355">
                  <c:v>-0.25</c:v>
                </c:pt>
                <c:pt idx="356">
                  <c:v>0.2500000000000111</c:v>
                </c:pt>
                <c:pt idx="357">
                  <c:v>-0.58333333333333948</c:v>
                </c:pt>
                <c:pt idx="358">
                  <c:v>0.58333333333333948</c:v>
                </c:pt>
                <c:pt idx="359">
                  <c:v>-0.2500000000000111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0.33333333333333331</c:v>
                </c:pt>
                <c:pt idx="364">
                  <c:v>-0.33333333333333331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-0.25</c:v>
                </c:pt>
                <c:pt idx="369">
                  <c:v>0.58333333333331361</c:v>
                </c:pt>
                <c:pt idx="370">
                  <c:v>-0.33333333333331361</c:v>
                </c:pt>
                <c:pt idx="371">
                  <c:v>0.2500000000000111</c:v>
                </c:pt>
                <c:pt idx="372">
                  <c:v>8.3333333333302506E-2</c:v>
                </c:pt>
                <c:pt idx="373">
                  <c:v>-0.58333333333331361</c:v>
                </c:pt>
                <c:pt idx="374">
                  <c:v>0.25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0.33333333333333331</c:v>
                </c:pt>
                <c:pt idx="379">
                  <c:v>-8.3333333333333315E-2</c:v>
                </c:pt>
                <c:pt idx="380">
                  <c:v>-0.58333333333334814</c:v>
                </c:pt>
                <c:pt idx="381">
                  <c:v>0.33333333333334814</c:v>
                </c:pt>
                <c:pt idx="382">
                  <c:v>0.33333333333334814</c:v>
                </c:pt>
                <c:pt idx="383">
                  <c:v>-0.33333333333334814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0.5000000000000111</c:v>
                </c:pt>
                <c:pt idx="393">
                  <c:v>-0.5000000000000111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0.33333333333333331</c:v>
                </c:pt>
                <c:pt idx="398">
                  <c:v>-0.33333333333333331</c:v>
                </c:pt>
                <c:pt idx="399">
                  <c:v>0</c:v>
                </c:pt>
                <c:pt idx="400">
                  <c:v>-0.2499999999999889</c:v>
                </c:pt>
                <c:pt idx="401">
                  <c:v>0.9166666666666704</c:v>
                </c:pt>
                <c:pt idx="402">
                  <c:v>-0.91666666666669261</c:v>
                </c:pt>
                <c:pt idx="403">
                  <c:v>0.2500000000000111</c:v>
                </c:pt>
                <c:pt idx="404">
                  <c:v>0</c:v>
                </c:pt>
                <c:pt idx="405">
                  <c:v>0</c:v>
                </c:pt>
                <c:pt idx="406">
                  <c:v>0.33333333333334814</c:v>
                </c:pt>
                <c:pt idx="407">
                  <c:v>-0.33333333333334814</c:v>
                </c:pt>
                <c:pt idx="408">
                  <c:v>-0.33333333333332837</c:v>
                </c:pt>
                <c:pt idx="409">
                  <c:v>0.83333333333333948</c:v>
                </c:pt>
                <c:pt idx="410">
                  <c:v>-0.5000000000000111</c:v>
                </c:pt>
                <c:pt idx="411">
                  <c:v>-0.25</c:v>
                </c:pt>
                <c:pt idx="412">
                  <c:v>0.58333333333333326</c:v>
                </c:pt>
                <c:pt idx="413">
                  <c:v>-0.33333333333333331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0.2500000000000111</c:v>
                </c:pt>
                <c:pt idx="420">
                  <c:v>-0.2500000000000111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0.33333333333331361</c:v>
                </c:pt>
                <c:pt idx="426">
                  <c:v>-0.33333333333331361</c:v>
                </c:pt>
                <c:pt idx="427">
                  <c:v>0</c:v>
                </c:pt>
                <c:pt idx="428">
                  <c:v>0</c:v>
                </c:pt>
                <c:pt idx="429">
                  <c:v>0.33333333333332837</c:v>
                </c:pt>
                <c:pt idx="430">
                  <c:v>-0.33333333333332837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0.33333333333333331</c:v>
                </c:pt>
                <c:pt idx="436">
                  <c:v>-0.33333333333333331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0.33333333333334814</c:v>
                </c:pt>
                <c:pt idx="443">
                  <c:v>-0.58333333333335924</c:v>
                </c:pt>
                <c:pt idx="444">
                  <c:v>0.2500000000000111</c:v>
                </c:pt>
                <c:pt idx="445">
                  <c:v>0.2500000000000111</c:v>
                </c:pt>
                <c:pt idx="446">
                  <c:v>-0.2500000000000111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0.33333333333333331</c:v>
                </c:pt>
                <c:pt idx="451">
                  <c:v>-8.3333333333344417E-2</c:v>
                </c:pt>
                <c:pt idx="452">
                  <c:v>-0.2499999999999889</c:v>
                </c:pt>
                <c:pt idx="453">
                  <c:v>0</c:v>
                </c:pt>
                <c:pt idx="454">
                  <c:v>0</c:v>
                </c:pt>
                <c:pt idx="455">
                  <c:v>-0.25</c:v>
                </c:pt>
                <c:pt idx="456">
                  <c:v>0.58333333333331361</c:v>
                </c:pt>
                <c:pt idx="457">
                  <c:v>-0.33333333333331361</c:v>
                </c:pt>
                <c:pt idx="458">
                  <c:v>0</c:v>
                </c:pt>
                <c:pt idx="459">
                  <c:v>0.33333333333333331</c:v>
                </c:pt>
                <c:pt idx="460">
                  <c:v>-0.33333333333333331</c:v>
                </c:pt>
                <c:pt idx="461">
                  <c:v>-0.33333333333331361</c:v>
                </c:pt>
                <c:pt idx="462">
                  <c:v>0.58333333333331361</c:v>
                </c:pt>
                <c:pt idx="463">
                  <c:v>-0.25</c:v>
                </c:pt>
                <c:pt idx="464">
                  <c:v>0</c:v>
                </c:pt>
                <c:pt idx="465">
                  <c:v>0.3333333333333432</c:v>
                </c:pt>
                <c:pt idx="466">
                  <c:v>-0.3333333333333432</c:v>
                </c:pt>
                <c:pt idx="467">
                  <c:v>0</c:v>
                </c:pt>
                <c:pt idx="468">
                  <c:v>-0.2500000000000222</c:v>
                </c:pt>
                <c:pt idx="469">
                  <c:v>0.91666666666667895</c:v>
                </c:pt>
                <c:pt idx="470">
                  <c:v>-0.91666666666665675</c:v>
                </c:pt>
                <c:pt idx="471">
                  <c:v>0.58333333333331361</c:v>
                </c:pt>
                <c:pt idx="472">
                  <c:v>-0.33333333333331361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0.33333333333331361</c:v>
                </c:pt>
                <c:pt idx="481">
                  <c:v>-0.33333333333331361</c:v>
                </c:pt>
                <c:pt idx="482">
                  <c:v>0</c:v>
                </c:pt>
                <c:pt idx="483">
                  <c:v>0</c:v>
                </c:pt>
                <c:pt idx="484">
                  <c:v>0.33333333333331361</c:v>
                </c:pt>
                <c:pt idx="485">
                  <c:v>-0.58333333333331361</c:v>
                </c:pt>
                <c:pt idx="486">
                  <c:v>0.58333333333331361</c:v>
                </c:pt>
                <c:pt idx="487">
                  <c:v>-0.33333333333331361</c:v>
                </c:pt>
                <c:pt idx="488">
                  <c:v>-0.33333333333331361</c:v>
                </c:pt>
                <c:pt idx="489">
                  <c:v>0.58333333333331361</c:v>
                </c:pt>
                <c:pt idx="490">
                  <c:v>-0.25</c:v>
                </c:pt>
                <c:pt idx="491">
                  <c:v>0.25</c:v>
                </c:pt>
                <c:pt idx="492">
                  <c:v>-0.58333333333338266</c:v>
                </c:pt>
                <c:pt idx="493">
                  <c:v>0.33333333333338266</c:v>
                </c:pt>
                <c:pt idx="494">
                  <c:v>0.2500000000000222</c:v>
                </c:pt>
                <c:pt idx="495">
                  <c:v>-0.2500000000000222</c:v>
                </c:pt>
                <c:pt idx="496">
                  <c:v>0</c:v>
                </c:pt>
                <c:pt idx="497">
                  <c:v>0.33333333333331361</c:v>
                </c:pt>
                <c:pt idx="498">
                  <c:v>-0.58333333333331361</c:v>
                </c:pt>
                <c:pt idx="499">
                  <c:v>0.58333333333331361</c:v>
                </c:pt>
                <c:pt idx="500">
                  <c:v>-0.33333333333331361</c:v>
                </c:pt>
                <c:pt idx="501">
                  <c:v>0.33333333333331361</c:v>
                </c:pt>
                <c:pt idx="502">
                  <c:v>-0.58333333333331361</c:v>
                </c:pt>
                <c:pt idx="503">
                  <c:v>0.25</c:v>
                </c:pt>
                <c:pt idx="504">
                  <c:v>0.25</c:v>
                </c:pt>
                <c:pt idx="505">
                  <c:v>-0.25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0.2499999999999778</c:v>
                </c:pt>
                <c:pt idx="511">
                  <c:v>-0.2499999999999778</c:v>
                </c:pt>
                <c:pt idx="512">
                  <c:v>0</c:v>
                </c:pt>
                <c:pt idx="513">
                  <c:v>0.2500000000000222</c:v>
                </c:pt>
                <c:pt idx="514">
                  <c:v>-0.2500000000000222</c:v>
                </c:pt>
                <c:pt idx="515">
                  <c:v>-0.2500000000000222</c:v>
                </c:pt>
                <c:pt idx="516">
                  <c:v>0.58333333333336546</c:v>
                </c:pt>
                <c:pt idx="517">
                  <c:v>-0.3333333333333432</c:v>
                </c:pt>
                <c:pt idx="518">
                  <c:v>0</c:v>
                </c:pt>
                <c:pt idx="519">
                  <c:v>0</c:v>
                </c:pt>
                <c:pt idx="520">
                  <c:v>0</c:v>
                </c:pt>
                <c:pt idx="521">
                  <c:v>0.25</c:v>
                </c:pt>
                <c:pt idx="522">
                  <c:v>-0.25</c:v>
                </c:pt>
                <c:pt idx="523">
                  <c:v>0</c:v>
                </c:pt>
                <c:pt idx="524">
                  <c:v>0</c:v>
                </c:pt>
                <c:pt idx="525">
                  <c:v>0.25</c:v>
                </c:pt>
                <c:pt idx="526">
                  <c:v>-0.58333333333335302</c:v>
                </c:pt>
                <c:pt idx="527">
                  <c:v>0.33333333333335308</c:v>
                </c:pt>
                <c:pt idx="528">
                  <c:v>0.33333333333335308</c:v>
                </c:pt>
                <c:pt idx="529">
                  <c:v>-0.33333333333335308</c:v>
                </c:pt>
                <c:pt idx="530">
                  <c:v>0</c:v>
                </c:pt>
                <c:pt idx="531">
                  <c:v>0</c:v>
                </c:pt>
                <c:pt idx="532">
                  <c:v>0.25</c:v>
                </c:pt>
                <c:pt idx="533">
                  <c:v>-0.25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0.3333333333333432</c:v>
                </c:pt>
                <c:pt idx="540">
                  <c:v>-0.3333333333333432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0.33333333333335308</c:v>
                </c:pt>
                <c:pt idx="546">
                  <c:v>-0.66666666666666674</c:v>
                </c:pt>
                <c:pt idx="547">
                  <c:v>0.33333333333331361</c:v>
                </c:pt>
                <c:pt idx="548">
                  <c:v>0.33333333333331361</c:v>
                </c:pt>
                <c:pt idx="549">
                  <c:v>-0.33333333333331361</c:v>
                </c:pt>
                <c:pt idx="550">
                  <c:v>0</c:v>
                </c:pt>
                <c:pt idx="551">
                  <c:v>0</c:v>
                </c:pt>
                <c:pt idx="552">
                  <c:v>0.33333333333331361</c:v>
                </c:pt>
                <c:pt idx="553">
                  <c:v>-0.58333333333331361</c:v>
                </c:pt>
                <c:pt idx="554">
                  <c:v>0.58333333333331361</c:v>
                </c:pt>
                <c:pt idx="555">
                  <c:v>-0.33333333333331361</c:v>
                </c:pt>
                <c:pt idx="556">
                  <c:v>0</c:v>
                </c:pt>
                <c:pt idx="557">
                  <c:v>0</c:v>
                </c:pt>
                <c:pt idx="558">
                  <c:v>0.33333333333331361</c:v>
                </c:pt>
                <c:pt idx="559">
                  <c:v>-0.33333333333331361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0.3333333333333432</c:v>
                </c:pt>
                <c:pt idx="566">
                  <c:v>-0.3333333333333432</c:v>
                </c:pt>
                <c:pt idx="567">
                  <c:v>0</c:v>
                </c:pt>
                <c:pt idx="568">
                  <c:v>-0.2500000000000222</c:v>
                </c:pt>
                <c:pt idx="569">
                  <c:v>0.58333333333336546</c:v>
                </c:pt>
                <c:pt idx="570">
                  <c:v>-0.3333333333333432</c:v>
                </c:pt>
                <c:pt idx="571">
                  <c:v>0.33333333333331361</c:v>
                </c:pt>
                <c:pt idx="572">
                  <c:v>-0.33333333333331361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0.33333333333331361</c:v>
                </c:pt>
                <c:pt idx="578">
                  <c:v>-0.33333333333331361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0.33333333333331361</c:v>
                </c:pt>
                <c:pt idx="583">
                  <c:v>-0.58333333333331361</c:v>
                </c:pt>
                <c:pt idx="584">
                  <c:v>0.25</c:v>
                </c:pt>
                <c:pt idx="585">
                  <c:v>0.25</c:v>
                </c:pt>
                <c:pt idx="586">
                  <c:v>8.3333333333343196E-2</c:v>
                </c:pt>
                <c:pt idx="587">
                  <c:v>-0.58333333333336546</c:v>
                </c:pt>
                <c:pt idx="588">
                  <c:v>0.58333333333336546</c:v>
                </c:pt>
                <c:pt idx="589">
                  <c:v>-0.3333333333333432</c:v>
                </c:pt>
                <c:pt idx="590">
                  <c:v>0</c:v>
                </c:pt>
                <c:pt idx="591">
                  <c:v>0.25</c:v>
                </c:pt>
                <c:pt idx="592">
                  <c:v>-0.25</c:v>
                </c:pt>
                <c:pt idx="593">
                  <c:v>-0.25</c:v>
                </c:pt>
                <c:pt idx="594">
                  <c:v>0.58333333333331361</c:v>
                </c:pt>
                <c:pt idx="595">
                  <c:v>-8.3333333333313608E-2</c:v>
                </c:pt>
                <c:pt idx="596">
                  <c:v>-0.25</c:v>
                </c:pt>
                <c:pt idx="597">
                  <c:v>-0.25</c:v>
                </c:pt>
                <c:pt idx="598">
                  <c:v>0.58333333333335302</c:v>
                </c:pt>
                <c:pt idx="599">
                  <c:v>-0.33333333333335308</c:v>
                </c:pt>
                <c:pt idx="600">
                  <c:v>0.25</c:v>
                </c:pt>
                <c:pt idx="601">
                  <c:v>-0.58333333333331361</c:v>
                </c:pt>
                <c:pt idx="602">
                  <c:v>0.33333333333331361</c:v>
                </c:pt>
                <c:pt idx="603">
                  <c:v>0</c:v>
                </c:pt>
                <c:pt idx="604">
                  <c:v>0</c:v>
                </c:pt>
                <c:pt idx="605">
                  <c:v>0.33333333333331361</c:v>
                </c:pt>
                <c:pt idx="606">
                  <c:v>-0.33333333333331361</c:v>
                </c:pt>
                <c:pt idx="607">
                  <c:v>0</c:v>
                </c:pt>
                <c:pt idx="608">
                  <c:v>0</c:v>
                </c:pt>
                <c:pt idx="609">
                  <c:v>0</c:v>
                </c:pt>
                <c:pt idx="610">
                  <c:v>0.25</c:v>
                </c:pt>
                <c:pt idx="611">
                  <c:v>-0.25</c:v>
                </c:pt>
                <c:pt idx="612">
                  <c:v>0</c:v>
                </c:pt>
                <c:pt idx="613">
                  <c:v>0</c:v>
                </c:pt>
                <c:pt idx="614">
                  <c:v>0</c:v>
                </c:pt>
                <c:pt idx="615">
                  <c:v>0</c:v>
                </c:pt>
                <c:pt idx="616">
                  <c:v>0.2500000000000222</c:v>
                </c:pt>
                <c:pt idx="617">
                  <c:v>-0.58333333333340487</c:v>
                </c:pt>
                <c:pt idx="618">
                  <c:v>0.33333333333338266</c:v>
                </c:pt>
                <c:pt idx="619">
                  <c:v>0.2500000000000222</c:v>
                </c:pt>
                <c:pt idx="620">
                  <c:v>-0.2500000000000222</c:v>
                </c:pt>
                <c:pt idx="621">
                  <c:v>0</c:v>
                </c:pt>
                <c:pt idx="622">
                  <c:v>0</c:v>
                </c:pt>
                <c:pt idx="623">
                  <c:v>0</c:v>
                </c:pt>
                <c:pt idx="624">
                  <c:v>0.33333333333331361</c:v>
                </c:pt>
                <c:pt idx="625">
                  <c:v>-8.3333333333313608E-2</c:v>
                </c:pt>
                <c:pt idx="626">
                  <c:v>-0.91666666666662722</c:v>
                </c:pt>
                <c:pt idx="627">
                  <c:v>1.1666666666666272</c:v>
                </c:pt>
                <c:pt idx="628">
                  <c:v>-0.83333333333331361</c:v>
                </c:pt>
                <c:pt idx="629">
                  <c:v>0.33333333333331361</c:v>
                </c:pt>
                <c:pt idx="630">
                  <c:v>0.33333333333331361</c:v>
                </c:pt>
                <c:pt idx="631">
                  <c:v>-0.33333333333331361</c:v>
                </c:pt>
                <c:pt idx="632">
                  <c:v>0</c:v>
                </c:pt>
                <c:pt idx="633">
                  <c:v>0</c:v>
                </c:pt>
                <c:pt idx="634">
                  <c:v>0</c:v>
                </c:pt>
                <c:pt idx="635">
                  <c:v>0.33333333333331361</c:v>
                </c:pt>
                <c:pt idx="636">
                  <c:v>-8.3333333333291404E-2</c:v>
                </c:pt>
                <c:pt idx="637">
                  <c:v>-0.58333333333336546</c:v>
                </c:pt>
                <c:pt idx="638">
                  <c:v>0.58333333333336546</c:v>
                </c:pt>
                <c:pt idx="639">
                  <c:v>-0.2500000000000222</c:v>
                </c:pt>
                <c:pt idx="640">
                  <c:v>0</c:v>
                </c:pt>
                <c:pt idx="641">
                  <c:v>0</c:v>
                </c:pt>
                <c:pt idx="642">
                  <c:v>0</c:v>
                </c:pt>
                <c:pt idx="643">
                  <c:v>0.33333333333331361</c:v>
                </c:pt>
                <c:pt idx="644">
                  <c:v>-0.58333333333331361</c:v>
                </c:pt>
                <c:pt idx="645">
                  <c:v>0.58333333333331361</c:v>
                </c:pt>
                <c:pt idx="646">
                  <c:v>-0.33333333333331361</c:v>
                </c:pt>
                <c:pt idx="647">
                  <c:v>0</c:v>
                </c:pt>
                <c:pt idx="648">
                  <c:v>0.25</c:v>
                </c:pt>
                <c:pt idx="649">
                  <c:v>-0.58333333333331361</c:v>
                </c:pt>
                <c:pt idx="650">
                  <c:v>0.58333333333331361</c:v>
                </c:pt>
                <c:pt idx="651">
                  <c:v>-0.25</c:v>
                </c:pt>
                <c:pt idx="652">
                  <c:v>0.33333333333335308</c:v>
                </c:pt>
                <c:pt idx="653">
                  <c:v>-0.58333333333335302</c:v>
                </c:pt>
                <c:pt idx="654">
                  <c:v>0.58333333333331361</c:v>
                </c:pt>
                <c:pt idx="655">
                  <c:v>-0.33333333333331361</c:v>
                </c:pt>
                <c:pt idx="656">
                  <c:v>0.3333333333333432</c:v>
                </c:pt>
                <c:pt idx="657">
                  <c:v>-0.3333333333333432</c:v>
                </c:pt>
                <c:pt idx="658">
                  <c:v>0</c:v>
                </c:pt>
                <c:pt idx="659">
                  <c:v>0</c:v>
                </c:pt>
                <c:pt idx="660">
                  <c:v>0</c:v>
                </c:pt>
                <c:pt idx="661">
                  <c:v>0</c:v>
                </c:pt>
                <c:pt idx="662">
                  <c:v>0</c:v>
                </c:pt>
                <c:pt idx="663">
                  <c:v>0</c:v>
                </c:pt>
                <c:pt idx="664">
                  <c:v>0</c:v>
                </c:pt>
                <c:pt idx="665">
                  <c:v>0.25</c:v>
                </c:pt>
                <c:pt idx="666">
                  <c:v>-0.58333333333331361</c:v>
                </c:pt>
                <c:pt idx="667">
                  <c:v>0.58333333333331361</c:v>
                </c:pt>
                <c:pt idx="668">
                  <c:v>-0.25</c:v>
                </c:pt>
                <c:pt idx="669">
                  <c:v>0</c:v>
                </c:pt>
                <c:pt idx="670">
                  <c:v>0</c:v>
                </c:pt>
                <c:pt idx="671">
                  <c:v>0.33333333333331361</c:v>
                </c:pt>
                <c:pt idx="672">
                  <c:v>-0.33333333333331361</c:v>
                </c:pt>
                <c:pt idx="673">
                  <c:v>0</c:v>
                </c:pt>
                <c:pt idx="674">
                  <c:v>0.25</c:v>
                </c:pt>
                <c:pt idx="675">
                  <c:v>-0.25</c:v>
                </c:pt>
                <c:pt idx="676">
                  <c:v>0</c:v>
                </c:pt>
                <c:pt idx="677">
                  <c:v>0</c:v>
                </c:pt>
                <c:pt idx="678">
                  <c:v>0</c:v>
                </c:pt>
                <c:pt idx="679">
                  <c:v>0</c:v>
                </c:pt>
                <c:pt idx="680">
                  <c:v>0.2500000000000222</c:v>
                </c:pt>
                <c:pt idx="681">
                  <c:v>-0.2500000000000222</c:v>
                </c:pt>
                <c:pt idx="682">
                  <c:v>0</c:v>
                </c:pt>
                <c:pt idx="683">
                  <c:v>0</c:v>
                </c:pt>
                <c:pt idx="684">
                  <c:v>0</c:v>
                </c:pt>
                <c:pt idx="685">
                  <c:v>0</c:v>
                </c:pt>
                <c:pt idx="686">
                  <c:v>0.25</c:v>
                </c:pt>
                <c:pt idx="687">
                  <c:v>-0.25</c:v>
                </c:pt>
                <c:pt idx="688">
                  <c:v>0</c:v>
                </c:pt>
                <c:pt idx="689">
                  <c:v>0.25</c:v>
                </c:pt>
                <c:pt idx="690">
                  <c:v>-0.25</c:v>
                </c:pt>
                <c:pt idx="691">
                  <c:v>0</c:v>
                </c:pt>
                <c:pt idx="692">
                  <c:v>0</c:v>
                </c:pt>
                <c:pt idx="693">
                  <c:v>0</c:v>
                </c:pt>
                <c:pt idx="694">
                  <c:v>0</c:v>
                </c:pt>
                <c:pt idx="695">
                  <c:v>0.25</c:v>
                </c:pt>
                <c:pt idx="696">
                  <c:v>-0.25</c:v>
                </c:pt>
                <c:pt idx="697">
                  <c:v>0</c:v>
                </c:pt>
                <c:pt idx="698">
                  <c:v>0</c:v>
                </c:pt>
                <c:pt idx="699">
                  <c:v>0.2500000000000222</c:v>
                </c:pt>
                <c:pt idx="700">
                  <c:v>-0.2500000000000222</c:v>
                </c:pt>
                <c:pt idx="701">
                  <c:v>0</c:v>
                </c:pt>
                <c:pt idx="702">
                  <c:v>0</c:v>
                </c:pt>
                <c:pt idx="703">
                  <c:v>0</c:v>
                </c:pt>
                <c:pt idx="704">
                  <c:v>0</c:v>
                </c:pt>
                <c:pt idx="705">
                  <c:v>0.33333333333335308</c:v>
                </c:pt>
                <c:pt idx="706">
                  <c:v>-0.33333333333335308</c:v>
                </c:pt>
                <c:pt idx="707">
                  <c:v>0</c:v>
                </c:pt>
                <c:pt idx="708">
                  <c:v>0</c:v>
                </c:pt>
                <c:pt idx="709">
                  <c:v>0</c:v>
                </c:pt>
                <c:pt idx="710">
                  <c:v>0.25</c:v>
                </c:pt>
                <c:pt idx="711">
                  <c:v>-0.25</c:v>
                </c:pt>
                <c:pt idx="712">
                  <c:v>0</c:v>
                </c:pt>
                <c:pt idx="713">
                  <c:v>0</c:v>
                </c:pt>
                <c:pt idx="714">
                  <c:v>0</c:v>
                </c:pt>
                <c:pt idx="715">
                  <c:v>0.33333333333331361</c:v>
                </c:pt>
                <c:pt idx="716">
                  <c:v>-0.33333333333331361</c:v>
                </c:pt>
                <c:pt idx="717">
                  <c:v>0</c:v>
                </c:pt>
                <c:pt idx="718">
                  <c:v>0</c:v>
                </c:pt>
                <c:pt idx="719">
                  <c:v>0.3333333333333432</c:v>
                </c:pt>
                <c:pt idx="720">
                  <c:v>-0.58333333333336546</c:v>
                </c:pt>
                <c:pt idx="721">
                  <c:v>0.58333333333336546</c:v>
                </c:pt>
                <c:pt idx="722">
                  <c:v>-0.3333333333333432</c:v>
                </c:pt>
                <c:pt idx="723">
                  <c:v>0</c:v>
                </c:pt>
                <c:pt idx="724">
                  <c:v>0</c:v>
                </c:pt>
                <c:pt idx="725">
                  <c:v>0</c:v>
                </c:pt>
                <c:pt idx="726">
                  <c:v>0.33333333333331361</c:v>
                </c:pt>
                <c:pt idx="727">
                  <c:v>-0.58333333333331361</c:v>
                </c:pt>
                <c:pt idx="728">
                  <c:v>0.58333333333331361</c:v>
                </c:pt>
                <c:pt idx="729">
                  <c:v>-0.33333333333331361</c:v>
                </c:pt>
                <c:pt idx="730">
                  <c:v>-0.33333333333331361</c:v>
                </c:pt>
                <c:pt idx="731">
                  <c:v>0.58333333333331361</c:v>
                </c:pt>
                <c:pt idx="732">
                  <c:v>-0.25</c:v>
                </c:pt>
                <c:pt idx="733">
                  <c:v>0.25</c:v>
                </c:pt>
                <c:pt idx="734">
                  <c:v>8.3333333333313608E-2</c:v>
                </c:pt>
                <c:pt idx="735">
                  <c:v>-0.83333333333331361</c:v>
                </c:pt>
                <c:pt idx="736">
                  <c:v>1.1666666666666272</c:v>
                </c:pt>
                <c:pt idx="737">
                  <c:v>-0.66666666666662722</c:v>
                </c:pt>
                <c:pt idx="738">
                  <c:v>-0.33333333333331361</c:v>
                </c:pt>
                <c:pt idx="739">
                  <c:v>0.58333333333331361</c:v>
                </c:pt>
                <c:pt idx="740">
                  <c:v>8.3333333333313608E-2</c:v>
                </c:pt>
                <c:pt idx="741">
                  <c:v>-0.33333333333331361</c:v>
                </c:pt>
                <c:pt idx="742">
                  <c:v>0</c:v>
                </c:pt>
                <c:pt idx="743">
                  <c:v>0.3333333333333432</c:v>
                </c:pt>
                <c:pt idx="744">
                  <c:v>-0.58333333333336546</c:v>
                </c:pt>
                <c:pt idx="745">
                  <c:v>0.2500000000000222</c:v>
                </c:pt>
                <c:pt idx="746">
                  <c:v>0.2500000000000222</c:v>
                </c:pt>
                <c:pt idx="747">
                  <c:v>-0.2500000000000222</c:v>
                </c:pt>
                <c:pt idx="748">
                  <c:v>0.25</c:v>
                </c:pt>
                <c:pt idx="749">
                  <c:v>-0.25</c:v>
                </c:pt>
                <c:pt idx="750">
                  <c:v>0</c:v>
                </c:pt>
                <c:pt idx="751">
                  <c:v>0</c:v>
                </c:pt>
                <c:pt idx="752">
                  <c:v>0</c:v>
                </c:pt>
                <c:pt idx="753">
                  <c:v>0</c:v>
                </c:pt>
                <c:pt idx="754">
                  <c:v>0</c:v>
                </c:pt>
                <c:pt idx="755">
                  <c:v>0</c:v>
                </c:pt>
                <c:pt idx="756">
                  <c:v>0.25</c:v>
                </c:pt>
                <c:pt idx="757">
                  <c:v>-0.25</c:v>
                </c:pt>
                <c:pt idx="758">
                  <c:v>0</c:v>
                </c:pt>
                <c:pt idx="759">
                  <c:v>0.25</c:v>
                </c:pt>
                <c:pt idx="760">
                  <c:v>-0.25</c:v>
                </c:pt>
                <c:pt idx="761">
                  <c:v>0.25</c:v>
                </c:pt>
                <c:pt idx="762">
                  <c:v>-0.58333333333331361</c:v>
                </c:pt>
                <c:pt idx="763">
                  <c:v>0.58333333333331361</c:v>
                </c:pt>
                <c:pt idx="764">
                  <c:v>-0.25</c:v>
                </c:pt>
                <c:pt idx="765">
                  <c:v>0</c:v>
                </c:pt>
                <c:pt idx="766">
                  <c:v>0</c:v>
                </c:pt>
                <c:pt idx="767">
                  <c:v>0</c:v>
                </c:pt>
                <c:pt idx="768">
                  <c:v>0</c:v>
                </c:pt>
                <c:pt idx="769">
                  <c:v>0.25</c:v>
                </c:pt>
                <c:pt idx="770">
                  <c:v>-0.25</c:v>
                </c:pt>
                <c:pt idx="771">
                  <c:v>0</c:v>
                </c:pt>
                <c:pt idx="772">
                  <c:v>0</c:v>
                </c:pt>
                <c:pt idx="773">
                  <c:v>0.25</c:v>
                </c:pt>
                <c:pt idx="774">
                  <c:v>8.3333333333313608E-2</c:v>
                </c:pt>
                <c:pt idx="775">
                  <c:v>-0.58333333333331361</c:v>
                </c:pt>
                <c:pt idx="776">
                  <c:v>0.25</c:v>
                </c:pt>
                <c:pt idx="777">
                  <c:v>0.33333333333335308</c:v>
                </c:pt>
                <c:pt idx="778">
                  <c:v>-0.33333333333335308</c:v>
                </c:pt>
                <c:pt idx="779">
                  <c:v>0.3333333333333432</c:v>
                </c:pt>
                <c:pt idx="780">
                  <c:v>-0.3333333333333432</c:v>
                </c:pt>
                <c:pt idx="781">
                  <c:v>0</c:v>
                </c:pt>
                <c:pt idx="782">
                  <c:v>0</c:v>
                </c:pt>
                <c:pt idx="783">
                  <c:v>0</c:v>
                </c:pt>
                <c:pt idx="784">
                  <c:v>0</c:v>
                </c:pt>
                <c:pt idx="785">
                  <c:v>0.33333333333331361</c:v>
                </c:pt>
                <c:pt idx="786">
                  <c:v>-0.33333333333331361</c:v>
                </c:pt>
                <c:pt idx="787">
                  <c:v>0</c:v>
                </c:pt>
                <c:pt idx="788">
                  <c:v>0</c:v>
                </c:pt>
                <c:pt idx="789">
                  <c:v>0.33333333333331361</c:v>
                </c:pt>
                <c:pt idx="790">
                  <c:v>-0.58333333333331361</c:v>
                </c:pt>
                <c:pt idx="791">
                  <c:v>0.58333333333331361</c:v>
                </c:pt>
                <c:pt idx="792">
                  <c:v>-0.33333333333331361</c:v>
                </c:pt>
                <c:pt idx="793">
                  <c:v>0.33333333333331361</c:v>
                </c:pt>
                <c:pt idx="794">
                  <c:v>-0.33333333333331361</c:v>
                </c:pt>
                <c:pt idx="795">
                  <c:v>0.25</c:v>
                </c:pt>
                <c:pt idx="796">
                  <c:v>-0.25</c:v>
                </c:pt>
                <c:pt idx="797">
                  <c:v>0</c:v>
                </c:pt>
                <c:pt idx="798">
                  <c:v>0.33333333333331361</c:v>
                </c:pt>
                <c:pt idx="799">
                  <c:v>-0.33333333333331361</c:v>
                </c:pt>
                <c:pt idx="800">
                  <c:v>0</c:v>
                </c:pt>
                <c:pt idx="801">
                  <c:v>0</c:v>
                </c:pt>
                <c:pt idx="802">
                  <c:v>0</c:v>
                </c:pt>
                <c:pt idx="803">
                  <c:v>0.25</c:v>
                </c:pt>
                <c:pt idx="804">
                  <c:v>-0.25</c:v>
                </c:pt>
                <c:pt idx="805">
                  <c:v>0.25</c:v>
                </c:pt>
                <c:pt idx="806">
                  <c:v>-0.25</c:v>
                </c:pt>
                <c:pt idx="807">
                  <c:v>0</c:v>
                </c:pt>
                <c:pt idx="808">
                  <c:v>0</c:v>
                </c:pt>
                <c:pt idx="809">
                  <c:v>0</c:v>
                </c:pt>
                <c:pt idx="810">
                  <c:v>0</c:v>
                </c:pt>
                <c:pt idx="811">
                  <c:v>0</c:v>
                </c:pt>
                <c:pt idx="812">
                  <c:v>0</c:v>
                </c:pt>
                <c:pt idx="813">
                  <c:v>0.33333333333338266</c:v>
                </c:pt>
                <c:pt idx="814">
                  <c:v>-0.33333333333338266</c:v>
                </c:pt>
                <c:pt idx="815">
                  <c:v>0</c:v>
                </c:pt>
                <c:pt idx="816">
                  <c:v>0.25</c:v>
                </c:pt>
                <c:pt idx="817">
                  <c:v>-0.25</c:v>
                </c:pt>
                <c:pt idx="818">
                  <c:v>0</c:v>
                </c:pt>
                <c:pt idx="819">
                  <c:v>0.33333333333331361</c:v>
                </c:pt>
                <c:pt idx="820">
                  <c:v>-0.33333333333331361</c:v>
                </c:pt>
                <c:pt idx="821">
                  <c:v>0</c:v>
                </c:pt>
                <c:pt idx="822">
                  <c:v>0.25</c:v>
                </c:pt>
                <c:pt idx="823">
                  <c:v>-0.58333333333331361</c:v>
                </c:pt>
                <c:pt idx="824">
                  <c:v>0.58333333333331361</c:v>
                </c:pt>
                <c:pt idx="825">
                  <c:v>-0.25</c:v>
                </c:pt>
                <c:pt idx="826">
                  <c:v>0</c:v>
                </c:pt>
                <c:pt idx="827">
                  <c:v>0.3333333333333432</c:v>
                </c:pt>
                <c:pt idx="828">
                  <c:v>-0.3333333333333432</c:v>
                </c:pt>
                <c:pt idx="829">
                  <c:v>0.33333333333331361</c:v>
                </c:pt>
                <c:pt idx="830">
                  <c:v>-0.33333333333331361</c:v>
                </c:pt>
                <c:pt idx="831">
                  <c:v>0</c:v>
                </c:pt>
                <c:pt idx="832">
                  <c:v>0</c:v>
                </c:pt>
                <c:pt idx="833">
                  <c:v>0</c:v>
                </c:pt>
                <c:pt idx="834">
                  <c:v>0.33333333333331361</c:v>
                </c:pt>
                <c:pt idx="835">
                  <c:v>-0.33333333333331361</c:v>
                </c:pt>
                <c:pt idx="836">
                  <c:v>0</c:v>
                </c:pt>
                <c:pt idx="837">
                  <c:v>0</c:v>
                </c:pt>
                <c:pt idx="838">
                  <c:v>0.33333333333331361</c:v>
                </c:pt>
                <c:pt idx="839">
                  <c:v>-0.33333333333331361</c:v>
                </c:pt>
                <c:pt idx="840">
                  <c:v>0</c:v>
                </c:pt>
                <c:pt idx="841">
                  <c:v>0.25</c:v>
                </c:pt>
                <c:pt idx="842">
                  <c:v>-0.25</c:v>
                </c:pt>
                <c:pt idx="843">
                  <c:v>0</c:v>
                </c:pt>
                <c:pt idx="844">
                  <c:v>0</c:v>
                </c:pt>
                <c:pt idx="845">
                  <c:v>0.2500000000000222</c:v>
                </c:pt>
                <c:pt idx="846">
                  <c:v>-0.2500000000000222</c:v>
                </c:pt>
                <c:pt idx="847">
                  <c:v>0</c:v>
                </c:pt>
                <c:pt idx="848">
                  <c:v>0.2499999999999778</c:v>
                </c:pt>
                <c:pt idx="849">
                  <c:v>-0.2499999999999778</c:v>
                </c:pt>
                <c:pt idx="850">
                  <c:v>0</c:v>
                </c:pt>
                <c:pt idx="851">
                  <c:v>0</c:v>
                </c:pt>
                <c:pt idx="852">
                  <c:v>0.25</c:v>
                </c:pt>
                <c:pt idx="853">
                  <c:v>-0.25</c:v>
                </c:pt>
                <c:pt idx="854">
                  <c:v>0</c:v>
                </c:pt>
                <c:pt idx="855">
                  <c:v>0</c:v>
                </c:pt>
                <c:pt idx="856">
                  <c:v>0</c:v>
                </c:pt>
                <c:pt idx="857">
                  <c:v>0.3333333333333432</c:v>
                </c:pt>
                <c:pt idx="858">
                  <c:v>-0.3333333333333432</c:v>
                </c:pt>
                <c:pt idx="859">
                  <c:v>0.33333333333331361</c:v>
                </c:pt>
                <c:pt idx="860">
                  <c:v>-0.33333333333331361</c:v>
                </c:pt>
                <c:pt idx="861">
                  <c:v>0.33333333333331361</c:v>
                </c:pt>
                <c:pt idx="862">
                  <c:v>-0.33333333333331361</c:v>
                </c:pt>
                <c:pt idx="863">
                  <c:v>0</c:v>
                </c:pt>
                <c:pt idx="864">
                  <c:v>0.33333333333335308</c:v>
                </c:pt>
                <c:pt idx="865">
                  <c:v>-0.33333333333335308</c:v>
                </c:pt>
                <c:pt idx="866">
                  <c:v>0</c:v>
                </c:pt>
                <c:pt idx="867">
                  <c:v>0</c:v>
                </c:pt>
                <c:pt idx="868">
                  <c:v>0.33333333333335308</c:v>
                </c:pt>
                <c:pt idx="869">
                  <c:v>-0.33333333333335308</c:v>
                </c:pt>
                <c:pt idx="870">
                  <c:v>0.3333333333333432</c:v>
                </c:pt>
                <c:pt idx="871">
                  <c:v>-0.3333333333333432</c:v>
                </c:pt>
                <c:pt idx="872">
                  <c:v>0</c:v>
                </c:pt>
                <c:pt idx="873">
                  <c:v>0.25</c:v>
                </c:pt>
                <c:pt idx="874">
                  <c:v>-0.25</c:v>
                </c:pt>
                <c:pt idx="875">
                  <c:v>0.25</c:v>
                </c:pt>
                <c:pt idx="876">
                  <c:v>-0.25</c:v>
                </c:pt>
                <c:pt idx="877">
                  <c:v>0</c:v>
                </c:pt>
                <c:pt idx="878">
                  <c:v>0</c:v>
                </c:pt>
                <c:pt idx="879">
                  <c:v>0.25</c:v>
                </c:pt>
                <c:pt idx="880">
                  <c:v>-0.25</c:v>
                </c:pt>
                <c:pt idx="881">
                  <c:v>0</c:v>
                </c:pt>
                <c:pt idx="882">
                  <c:v>0.3333333333333432</c:v>
                </c:pt>
                <c:pt idx="883">
                  <c:v>-0.3333333333333432</c:v>
                </c:pt>
                <c:pt idx="884">
                  <c:v>0</c:v>
                </c:pt>
                <c:pt idx="885">
                  <c:v>0.33333333333335308</c:v>
                </c:pt>
                <c:pt idx="886">
                  <c:v>-8.3333333333353077E-2</c:v>
                </c:pt>
                <c:pt idx="887">
                  <c:v>-0.25</c:v>
                </c:pt>
                <c:pt idx="888">
                  <c:v>0</c:v>
                </c:pt>
                <c:pt idx="889">
                  <c:v>0</c:v>
                </c:pt>
                <c:pt idx="890">
                  <c:v>0.25</c:v>
                </c:pt>
                <c:pt idx="891">
                  <c:v>-0.25</c:v>
                </c:pt>
                <c:pt idx="892">
                  <c:v>0</c:v>
                </c:pt>
                <c:pt idx="893">
                  <c:v>0.3333333333333432</c:v>
                </c:pt>
                <c:pt idx="894">
                  <c:v>-0.3333333333333432</c:v>
                </c:pt>
                <c:pt idx="895">
                  <c:v>0.33333333333331361</c:v>
                </c:pt>
                <c:pt idx="896">
                  <c:v>-0.33333333333331361</c:v>
                </c:pt>
                <c:pt idx="897">
                  <c:v>0.33333333333331361</c:v>
                </c:pt>
                <c:pt idx="898">
                  <c:v>-0.33333333333331361</c:v>
                </c:pt>
                <c:pt idx="899">
                  <c:v>0.33333333333331361</c:v>
                </c:pt>
                <c:pt idx="900">
                  <c:v>-0.33333333333331361</c:v>
                </c:pt>
                <c:pt idx="901">
                  <c:v>0.25</c:v>
                </c:pt>
                <c:pt idx="902">
                  <c:v>-0.25</c:v>
                </c:pt>
                <c:pt idx="903">
                  <c:v>0</c:v>
                </c:pt>
                <c:pt idx="904">
                  <c:v>0</c:v>
                </c:pt>
                <c:pt idx="905">
                  <c:v>0.25</c:v>
                </c:pt>
                <c:pt idx="906">
                  <c:v>-0.25</c:v>
                </c:pt>
                <c:pt idx="907">
                  <c:v>0.25</c:v>
                </c:pt>
                <c:pt idx="908">
                  <c:v>-0.25</c:v>
                </c:pt>
                <c:pt idx="909">
                  <c:v>0.25</c:v>
                </c:pt>
                <c:pt idx="910">
                  <c:v>-0.25</c:v>
                </c:pt>
                <c:pt idx="911">
                  <c:v>0</c:v>
                </c:pt>
                <c:pt idx="912">
                  <c:v>0.33333333333331361</c:v>
                </c:pt>
                <c:pt idx="913">
                  <c:v>-0.33333333333331361</c:v>
                </c:pt>
                <c:pt idx="914">
                  <c:v>0.3333333333333432</c:v>
                </c:pt>
                <c:pt idx="915">
                  <c:v>-0.3333333333333432</c:v>
                </c:pt>
                <c:pt idx="916">
                  <c:v>0.33333333333331361</c:v>
                </c:pt>
                <c:pt idx="917">
                  <c:v>3.9468428525424315E-14</c:v>
                </c:pt>
                <c:pt idx="918">
                  <c:v>-0.33333333333335308</c:v>
                </c:pt>
                <c:pt idx="919">
                  <c:v>0</c:v>
                </c:pt>
                <c:pt idx="920">
                  <c:v>0.25</c:v>
                </c:pt>
                <c:pt idx="921">
                  <c:v>-0.25</c:v>
                </c:pt>
                <c:pt idx="922">
                  <c:v>0.2500000000000222</c:v>
                </c:pt>
                <c:pt idx="923">
                  <c:v>-0.2500000000000222</c:v>
                </c:pt>
                <c:pt idx="924">
                  <c:v>0.25</c:v>
                </c:pt>
                <c:pt idx="925">
                  <c:v>8.3333333333313608E-2</c:v>
                </c:pt>
                <c:pt idx="926">
                  <c:v>-0.33333333333331361</c:v>
                </c:pt>
                <c:pt idx="927">
                  <c:v>0</c:v>
                </c:pt>
                <c:pt idx="928">
                  <c:v>0.25</c:v>
                </c:pt>
                <c:pt idx="929">
                  <c:v>-0.25</c:v>
                </c:pt>
                <c:pt idx="930">
                  <c:v>0.2500000000000222</c:v>
                </c:pt>
                <c:pt idx="931">
                  <c:v>-0.2500000000000222</c:v>
                </c:pt>
                <c:pt idx="932">
                  <c:v>0.25</c:v>
                </c:pt>
                <c:pt idx="933">
                  <c:v>-0.25</c:v>
                </c:pt>
                <c:pt idx="934">
                  <c:v>0.25</c:v>
                </c:pt>
                <c:pt idx="935">
                  <c:v>-0.25</c:v>
                </c:pt>
                <c:pt idx="936">
                  <c:v>0</c:v>
                </c:pt>
                <c:pt idx="937">
                  <c:v>0.25</c:v>
                </c:pt>
                <c:pt idx="938">
                  <c:v>8.3333333333343196E-2</c:v>
                </c:pt>
                <c:pt idx="939">
                  <c:v>-0.3333333333333432</c:v>
                </c:pt>
                <c:pt idx="940">
                  <c:v>0.33333333333331361</c:v>
                </c:pt>
                <c:pt idx="941">
                  <c:v>-8.3333333333313608E-2</c:v>
                </c:pt>
                <c:pt idx="942">
                  <c:v>-0.25</c:v>
                </c:pt>
                <c:pt idx="943">
                  <c:v>0.25</c:v>
                </c:pt>
                <c:pt idx="944">
                  <c:v>-0.58333333333331361</c:v>
                </c:pt>
                <c:pt idx="945">
                  <c:v>0.83333333333333581</c:v>
                </c:pt>
                <c:pt idx="946">
                  <c:v>-0.16666666666662966</c:v>
                </c:pt>
                <c:pt idx="947">
                  <c:v>-0.33333333333339255</c:v>
                </c:pt>
                <c:pt idx="948">
                  <c:v>0</c:v>
                </c:pt>
                <c:pt idx="949">
                  <c:v>0.24999999999995559</c:v>
                </c:pt>
                <c:pt idx="950">
                  <c:v>-0.24999999999995559</c:v>
                </c:pt>
                <c:pt idx="951">
                  <c:v>0.24999999999995559</c:v>
                </c:pt>
                <c:pt idx="952">
                  <c:v>8.3333333333466542E-2</c:v>
                </c:pt>
                <c:pt idx="953">
                  <c:v>-0.33333333333342213</c:v>
                </c:pt>
                <c:pt idx="954">
                  <c:v>0.25</c:v>
                </c:pt>
                <c:pt idx="955">
                  <c:v>-0.25</c:v>
                </c:pt>
                <c:pt idx="956">
                  <c:v>0.5</c:v>
                </c:pt>
                <c:pt idx="957">
                  <c:v>-0.83333333333331361</c:v>
                </c:pt>
                <c:pt idx="958">
                  <c:v>0.58333333333331361</c:v>
                </c:pt>
                <c:pt idx="959">
                  <c:v>8.3333333333313608E-2</c:v>
                </c:pt>
                <c:pt idx="960">
                  <c:v>-0.33333333333331361</c:v>
                </c:pt>
                <c:pt idx="961">
                  <c:v>0.3333333333333432</c:v>
                </c:pt>
                <c:pt idx="962">
                  <c:v>-8.3333333333343196E-2</c:v>
                </c:pt>
                <c:pt idx="963">
                  <c:v>-0.25</c:v>
                </c:pt>
                <c:pt idx="964">
                  <c:v>0.25</c:v>
                </c:pt>
                <c:pt idx="965">
                  <c:v>-0.25</c:v>
                </c:pt>
                <c:pt idx="966">
                  <c:v>0.25</c:v>
                </c:pt>
                <c:pt idx="967">
                  <c:v>8.3333333333343196E-2</c:v>
                </c:pt>
                <c:pt idx="968">
                  <c:v>-0.3333333333333432</c:v>
                </c:pt>
                <c:pt idx="969">
                  <c:v>0.33333333333331361</c:v>
                </c:pt>
                <c:pt idx="970">
                  <c:v>-0.33333333333331361</c:v>
                </c:pt>
                <c:pt idx="971">
                  <c:v>0.25</c:v>
                </c:pt>
                <c:pt idx="972">
                  <c:v>-0.25</c:v>
                </c:pt>
                <c:pt idx="973">
                  <c:v>0.25</c:v>
                </c:pt>
                <c:pt idx="974">
                  <c:v>8.3333333333343196E-2</c:v>
                </c:pt>
                <c:pt idx="975">
                  <c:v>-8.3333333333343196E-2</c:v>
                </c:pt>
                <c:pt idx="976">
                  <c:v>-0.25</c:v>
                </c:pt>
                <c:pt idx="977">
                  <c:v>0.5</c:v>
                </c:pt>
                <c:pt idx="978">
                  <c:v>-0.5</c:v>
                </c:pt>
                <c:pt idx="979">
                  <c:v>0.2500000000000222</c:v>
                </c:pt>
                <c:pt idx="980">
                  <c:v>8.3333333333291404E-2</c:v>
                </c:pt>
                <c:pt idx="981">
                  <c:v>-8.3333333333313608E-2</c:v>
                </c:pt>
                <c:pt idx="982">
                  <c:v>-0.58333333333339255</c:v>
                </c:pt>
                <c:pt idx="983">
                  <c:v>0.83333333333330373</c:v>
                </c:pt>
                <c:pt idx="984">
                  <c:v>-0.49999999999991118</c:v>
                </c:pt>
                <c:pt idx="985">
                  <c:v>0</c:v>
                </c:pt>
                <c:pt idx="986">
                  <c:v>0.66666666666681473</c:v>
                </c:pt>
                <c:pt idx="987">
                  <c:v>-0.41666666666685914</c:v>
                </c:pt>
                <c:pt idx="988">
                  <c:v>-0.24999999999995559</c:v>
                </c:pt>
                <c:pt idx="989">
                  <c:v>0.33333333333331361</c:v>
                </c:pt>
                <c:pt idx="990">
                  <c:v>-8.3333333333291404E-2</c:v>
                </c:pt>
                <c:pt idx="991">
                  <c:v>8.3333333333291404E-2</c:v>
                </c:pt>
                <c:pt idx="992">
                  <c:v>-0.33333333333331361</c:v>
                </c:pt>
                <c:pt idx="993">
                  <c:v>0.66666666666662722</c:v>
                </c:pt>
                <c:pt idx="994">
                  <c:v>-0.66666666666662722</c:v>
                </c:pt>
                <c:pt idx="995">
                  <c:v>0</c:v>
                </c:pt>
                <c:pt idx="996">
                  <c:v>0.25</c:v>
                </c:pt>
                <c:pt idx="997">
                  <c:v>8.3333333333343196E-2</c:v>
                </c:pt>
                <c:pt idx="998">
                  <c:v>-8.3333333333343196E-2</c:v>
                </c:pt>
                <c:pt idx="999">
                  <c:v>-0.25</c:v>
                </c:pt>
                <c:pt idx="1000">
                  <c:v>0.25</c:v>
                </c:pt>
                <c:pt idx="1001">
                  <c:v>-0.25</c:v>
                </c:pt>
                <c:pt idx="1002">
                  <c:v>0.25</c:v>
                </c:pt>
                <c:pt idx="1003">
                  <c:v>8.3333333333343196E-2</c:v>
                </c:pt>
                <c:pt idx="1004">
                  <c:v>-8.3333333333343196E-2</c:v>
                </c:pt>
                <c:pt idx="1005">
                  <c:v>-0.25</c:v>
                </c:pt>
                <c:pt idx="1006">
                  <c:v>0.66666666666662722</c:v>
                </c:pt>
                <c:pt idx="1007">
                  <c:v>-0.66666666666662722</c:v>
                </c:pt>
                <c:pt idx="1008">
                  <c:v>0.3333333333333432</c:v>
                </c:pt>
                <c:pt idx="1009">
                  <c:v>-8.3333333333343196E-2</c:v>
                </c:pt>
                <c:pt idx="1010">
                  <c:v>8.3333333333313608E-2</c:v>
                </c:pt>
                <c:pt idx="1011">
                  <c:v>-0.33333333333331361</c:v>
                </c:pt>
                <c:pt idx="1012">
                  <c:v>0.33333333333331361</c:v>
                </c:pt>
                <c:pt idx="1013">
                  <c:v>-8.3333333333291404E-2</c:v>
                </c:pt>
                <c:pt idx="1014">
                  <c:v>-0.2500000000000222</c:v>
                </c:pt>
                <c:pt idx="1015">
                  <c:v>0.25</c:v>
                </c:pt>
                <c:pt idx="1016">
                  <c:v>8.3333333333313608E-2</c:v>
                </c:pt>
                <c:pt idx="1017">
                  <c:v>-8.3333333333313608E-2</c:v>
                </c:pt>
                <c:pt idx="1018">
                  <c:v>8.3333333333422133E-2</c:v>
                </c:pt>
                <c:pt idx="1019">
                  <c:v>-0.33333333333342213</c:v>
                </c:pt>
                <c:pt idx="1020">
                  <c:v>0.33333333333339255</c:v>
                </c:pt>
                <c:pt idx="1021">
                  <c:v>-0.33333333333339255</c:v>
                </c:pt>
                <c:pt idx="1022">
                  <c:v>0.66666666666678509</c:v>
                </c:pt>
                <c:pt idx="1023">
                  <c:v>-0.33333333333344189</c:v>
                </c:pt>
                <c:pt idx="1024">
                  <c:v>-0.3333333333333432</c:v>
                </c:pt>
                <c:pt idx="1025">
                  <c:v>0.33333333333331361</c:v>
                </c:pt>
                <c:pt idx="1026">
                  <c:v>-8.3333333333313608E-2</c:v>
                </c:pt>
                <c:pt idx="1027">
                  <c:v>8.3333333333313608E-2</c:v>
                </c:pt>
                <c:pt idx="1028">
                  <c:v>-8.3333333333313608E-2</c:v>
                </c:pt>
                <c:pt idx="1029">
                  <c:v>8.3333333333343196E-2</c:v>
                </c:pt>
                <c:pt idx="1030">
                  <c:v>-8.3333333333343196E-2</c:v>
                </c:pt>
                <c:pt idx="1031">
                  <c:v>8.3333333333313608E-2</c:v>
                </c:pt>
                <c:pt idx="1032">
                  <c:v>-0.33333333333331361</c:v>
                </c:pt>
                <c:pt idx="1033">
                  <c:v>0.33333333333331361</c:v>
                </c:pt>
                <c:pt idx="1034">
                  <c:v>0.1666666666667086</c:v>
                </c:pt>
                <c:pt idx="1035">
                  <c:v>-0.1666666666667086</c:v>
                </c:pt>
                <c:pt idx="1036">
                  <c:v>-8.3333333333313608E-2</c:v>
                </c:pt>
                <c:pt idx="1037">
                  <c:v>8.3333333333343196E-2</c:v>
                </c:pt>
                <c:pt idx="1038">
                  <c:v>-8.3333333333343196E-2</c:v>
                </c:pt>
                <c:pt idx="1039">
                  <c:v>8.3333333333313608E-2</c:v>
                </c:pt>
                <c:pt idx="1040">
                  <c:v>-8.3333333333313608E-2</c:v>
                </c:pt>
                <c:pt idx="1041">
                  <c:v>0.41666666666665675</c:v>
                </c:pt>
                <c:pt idx="1042">
                  <c:v>-0.33333333333334314</c:v>
                </c:pt>
                <c:pt idx="1043">
                  <c:v>0.1666666666667086</c:v>
                </c:pt>
                <c:pt idx="1044">
                  <c:v>-0.1666666666667086</c:v>
                </c:pt>
                <c:pt idx="1045">
                  <c:v>-8.3333333333313608E-2</c:v>
                </c:pt>
                <c:pt idx="1046">
                  <c:v>0.41666666666665675</c:v>
                </c:pt>
                <c:pt idx="1047">
                  <c:v>-0.41666666666665675</c:v>
                </c:pt>
                <c:pt idx="1048">
                  <c:v>8.3333333333313608E-2</c:v>
                </c:pt>
                <c:pt idx="1049">
                  <c:v>0.4166666666667086</c:v>
                </c:pt>
                <c:pt idx="1050">
                  <c:v>-0.4166666666667086</c:v>
                </c:pt>
                <c:pt idx="1051">
                  <c:v>0.16666666666668639</c:v>
                </c:pt>
                <c:pt idx="1052">
                  <c:v>-0.1666666666666568</c:v>
                </c:pt>
                <c:pt idx="1053">
                  <c:v>0.1666666666666568</c:v>
                </c:pt>
                <c:pt idx="1054">
                  <c:v>0.16666666666681473</c:v>
                </c:pt>
                <c:pt idx="1055">
                  <c:v>-0.16666666666690355</c:v>
                </c:pt>
                <c:pt idx="1056">
                  <c:v>0.16666666666690355</c:v>
                </c:pt>
                <c:pt idx="1057">
                  <c:v>-0.16666666666690355</c:v>
                </c:pt>
                <c:pt idx="1058">
                  <c:v>0.16666666666690355</c:v>
                </c:pt>
                <c:pt idx="1059">
                  <c:v>-1.8751666885918894E-13</c:v>
                </c:pt>
                <c:pt idx="1060">
                  <c:v>0.33333333333339499</c:v>
                </c:pt>
                <c:pt idx="1061">
                  <c:v>-0.6666666666667086</c:v>
                </c:pt>
                <c:pt idx="1062">
                  <c:v>0.4166666666667086</c:v>
                </c:pt>
                <c:pt idx="1063">
                  <c:v>-8.3333333333394988E-2</c:v>
                </c:pt>
                <c:pt idx="1064">
                  <c:v>8.3333333333394988E-2</c:v>
                </c:pt>
                <c:pt idx="1065">
                  <c:v>0.24999999999994815</c:v>
                </c:pt>
                <c:pt idx="1066">
                  <c:v>-0.74999999999997036</c:v>
                </c:pt>
                <c:pt idx="1067">
                  <c:v>0.74999999999997036</c:v>
                </c:pt>
                <c:pt idx="1068">
                  <c:v>-0.24999999999994815</c:v>
                </c:pt>
                <c:pt idx="1069">
                  <c:v>-8.3333333333394988E-2</c:v>
                </c:pt>
                <c:pt idx="1070">
                  <c:v>8.3333333333394988E-2</c:v>
                </c:pt>
                <c:pt idx="1071">
                  <c:v>-8.3333333333394988E-2</c:v>
                </c:pt>
                <c:pt idx="1072">
                  <c:v>0.33333333333339499</c:v>
                </c:pt>
                <c:pt idx="1073">
                  <c:v>-5.184741524999481E-14</c:v>
                </c:pt>
                <c:pt idx="1074">
                  <c:v>-0.49999999999997036</c:v>
                </c:pt>
                <c:pt idx="1075">
                  <c:v>0.49999999999997036</c:v>
                </c:pt>
                <c:pt idx="1076">
                  <c:v>-0.33333333333331361</c:v>
                </c:pt>
                <c:pt idx="1077">
                  <c:v>0.33333333333336546</c:v>
                </c:pt>
                <c:pt idx="1078">
                  <c:v>-0.33333333333339499</c:v>
                </c:pt>
                <c:pt idx="1079">
                  <c:v>8.3333333333394988E-2</c:v>
                </c:pt>
                <c:pt idx="1080">
                  <c:v>0.24999999999991862</c:v>
                </c:pt>
                <c:pt idx="1081">
                  <c:v>8.1379347705023974E-14</c:v>
                </c:pt>
                <c:pt idx="1082">
                  <c:v>-5.184741524999481E-14</c:v>
                </c:pt>
                <c:pt idx="1083">
                  <c:v>-0.49999999999994815</c:v>
                </c:pt>
                <c:pt idx="1084">
                  <c:v>0.83333333333326176</c:v>
                </c:pt>
                <c:pt idx="1085">
                  <c:v>-0.58333333333328397</c:v>
                </c:pt>
                <c:pt idx="1086">
                  <c:v>0.91666666666662722</c:v>
                </c:pt>
                <c:pt idx="1087">
                  <c:v>-0.91666666666662722</c:v>
                </c:pt>
                <c:pt idx="1088">
                  <c:v>0.24999999999997036</c:v>
                </c:pt>
                <c:pt idx="1089">
                  <c:v>-0.24999999999994815</c:v>
                </c:pt>
                <c:pt idx="1090">
                  <c:v>0.58333333333357751</c:v>
                </c:pt>
                <c:pt idx="1091">
                  <c:v>-0.83333333333368853</c:v>
                </c:pt>
                <c:pt idx="1092">
                  <c:v>1.1666666666670811</c:v>
                </c:pt>
                <c:pt idx="1093">
                  <c:v>-0.91666666666710328</c:v>
                </c:pt>
                <c:pt idx="1094">
                  <c:v>0.25000000000031819</c:v>
                </c:pt>
                <c:pt idx="1095">
                  <c:v>0.3333333333330768</c:v>
                </c:pt>
                <c:pt idx="1096">
                  <c:v>-0.58333333333328397</c:v>
                </c:pt>
                <c:pt idx="1097">
                  <c:v>0.58333333333328397</c:v>
                </c:pt>
                <c:pt idx="1098">
                  <c:v>-0.33333333333326176</c:v>
                </c:pt>
                <c:pt idx="1099">
                  <c:v>0.33333333333326176</c:v>
                </c:pt>
                <c:pt idx="1100">
                  <c:v>-0.58333333333326176</c:v>
                </c:pt>
                <c:pt idx="1101">
                  <c:v>0.91666666666657548</c:v>
                </c:pt>
                <c:pt idx="1102">
                  <c:v>-0.66666666666657548</c:v>
                </c:pt>
                <c:pt idx="1103">
                  <c:v>0.66666666666657548</c:v>
                </c:pt>
                <c:pt idx="1104">
                  <c:v>-0.91666666666657548</c:v>
                </c:pt>
                <c:pt idx="1105">
                  <c:v>0.58333333333326176</c:v>
                </c:pt>
                <c:pt idx="1106">
                  <c:v>-0.33333333333326176</c:v>
                </c:pt>
                <c:pt idx="1107">
                  <c:v>0.33333333333326176</c:v>
                </c:pt>
                <c:pt idx="1108">
                  <c:v>-0.33333333333326176</c:v>
                </c:pt>
                <c:pt idx="1109">
                  <c:v>0.66666666666657548</c:v>
                </c:pt>
                <c:pt idx="1110">
                  <c:v>-0.66666666666657548</c:v>
                </c:pt>
                <c:pt idx="1111">
                  <c:v>0.99999999999991851</c:v>
                </c:pt>
                <c:pt idx="1112">
                  <c:v>-0.99999999999999989</c:v>
                </c:pt>
                <c:pt idx="1113">
                  <c:v>8.1379347705023974E-14</c:v>
                </c:pt>
                <c:pt idx="1114">
                  <c:v>0.33333333333329129</c:v>
                </c:pt>
                <c:pt idx="1115">
                  <c:v>-0.5833333333333135</c:v>
                </c:pt>
                <c:pt idx="1116">
                  <c:v>0.91666666666662722</c:v>
                </c:pt>
                <c:pt idx="1117">
                  <c:v>-0.41666666666662722</c:v>
                </c:pt>
                <c:pt idx="1118">
                  <c:v>8.3333333333313497E-2</c:v>
                </c:pt>
                <c:pt idx="1119">
                  <c:v>-8.3333333333313497E-2</c:v>
                </c:pt>
                <c:pt idx="1120">
                  <c:v>8.3333333333313497E-2</c:v>
                </c:pt>
                <c:pt idx="1121">
                  <c:v>-0.3333333333333135</c:v>
                </c:pt>
                <c:pt idx="1122">
                  <c:v>0.66666666666662722</c:v>
                </c:pt>
                <c:pt idx="1123">
                  <c:v>-0.91666666666662722</c:v>
                </c:pt>
                <c:pt idx="1124">
                  <c:v>0.91666666666662722</c:v>
                </c:pt>
                <c:pt idx="1125">
                  <c:v>-0.91666666666662722</c:v>
                </c:pt>
                <c:pt idx="1126">
                  <c:v>0.58333333333362947</c:v>
                </c:pt>
                <c:pt idx="1127">
                  <c:v>-0.3333333333338071</c:v>
                </c:pt>
                <c:pt idx="1128">
                  <c:v>0.66666666666719965</c:v>
                </c:pt>
                <c:pt idx="1129">
                  <c:v>-0.66666666666708119</c:v>
                </c:pt>
                <c:pt idx="1130">
                  <c:v>0.25000000000010358</c:v>
                </c:pt>
                <c:pt idx="1131">
                  <c:v>-0.25000000000010358</c:v>
                </c:pt>
                <c:pt idx="1132">
                  <c:v>0.25000000000010358</c:v>
                </c:pt>
                <c:pt idx="1133">
                  <c:v>8.3333333333210025E-2</c:v>
                </c:pt>
                <c:pt idx="1134">
                  <c:v>-0.33333333333321002</c:v>
                </c:pt>
                <c:pt idx="1135">
                  <c:v>0.33333333333321002</c:v>
                </c:pt>
                <c:pt idx="1136">
                  <c:v>-0.58333333333325443</c:v>
                </c:pt>
                <c:pt idx="1137">
                  <c:v>0.5833333333333135</c:v>
                </c:pt>
                <c:pt idx="1138">
                  <c:v>-0.5833333333333135</c:v>
                </c:pt>
                <c:pt idx="1139">
                  <c:v>0.91666666666662722</c:v>
                </c:pt>
                <c:pt idx="1140">
                  <c:v>-0.66666666666662722</c:v>
                </c:pt>
                <c:pt idx="1141">
                  <c:v>0</c:v>
                </c:pt>
                <c:pt idx="1142">
                  <c:v>-0.25</c:v>
                </c:pt>
                <c:pt idx="1143">
                  <c:v>0.5833333333333135</c:v>
                </c:pt>
                <c:pt idx="1144">
                  <c:v>-0.3333333333333135</c:v>
                </c:pt>
                <c:pt idx="1145">
                  <c:v>-5.9174887212520844E-14</c:v>
                </c:pt>
                <c:pt idx="1146">
                  <c:v>-0.24999999999989642</c:v>
                </c:pt>
                <c:pt idx="1147">
                  <c:v>0.24999999999989642</c:v>
                </c:pt>
                <c:pt idx="1148">
                  <c:v>0</c:v>
                </c:pt>
                <c:pt idx="1149">
                  <c:v>-0.24999999999989642</c:v>
                </c:pt>
                <c:pt idx="1150">
                  <c:v>0.58333333333321002</c:v>
                </c:pt>
                <c:pt idx="1151">
                  <c:v>-0.83333333333321002</c:v>
                </c:pt>
                <c:pt idx="1152">
                  <c:v>0.49999999999989642</c:v>
                </c:pt>
                <c:pt idx="1153">
                  <c:v>-0.24999999999994083</c:v>
                </c:pt>
                <c:pt idx="1154">
                  <c:v>0.25</c:v>
                </c:pt>
                <c:pt idx="1155">
                  <c:v>-0.5</c:v>
                </c:pt>
                <c:pt idx="1156">
                  <c:v>0.49999999999994083</c:v>
                </c:pt>
                <c:pt idx="1157">
                  <c:v>-0.24999999999989642</c:v>
                </c:pt>
                <c:pt idx="1158">
                  <c:v>0.24999999999989642</c:v>
                </c:pt>
                <c:pt idx="1159">
                  <c:v>-0.49999999999994083</c:v>
                </c:pt>
                <c:pt idx="1160">
                  <c:v>0.5</c:v>
                </c:pt>
                <c:pt idx="1161">
                  <c:v>-0.25</c:v>
                </c:pt>
                <c:pt idx="1162">
                  <c:v>-8.333333333321491E-2</c:v>
                </c:pt>
                <c:pt idx="1163">
                  <c:v>-0.16666666666687391</c:v>
                </c:pt>
                <c:pt idx="1164">
                  <c:v>0.50000000000032574</c:v>
                </c:pt>
                <c:pt idx="1165">
                  <c:v>-0.3333333333336097</c:v>
                </c:pt>
                <c:pt idx="1166">
                  <c:v>0.33333333333337278</c:v>
                </c:pt>
                <c:pt idx="1167">
                  <c:v>-0.66666666666662722</c:v>
                </c:pt>
                <c:pt idx="1168">
                  <c:v>0.41666666666662722</c:v>
                </c:pt>
                <c:pt idx="1169">
                  <c:v>-0.41666666666668639</c:v>
                </c:pt>
                <c:pt idx="1170">
                  <c:v>0.16666666666668639</c:v>
                </c:pt>
                <c:pt idx="1171">
                  <c:v>0.5</c:v>
                </c:pt>
                <c:pt idx="1172">
                  <c:v>-0.5</c:v>
                </c:pt>
                <c:pt idx="1173">
                  <c:v>0.16666666666662722</c:v>
                </c:pt>
                <c:pt idx="1174">
                  <c:v>8.3333333333372783E-2</c:v>
                </c:pt>
                <c:pt idx="1175">
                  <c:v>-0.41666666666662722</c:v>
                </c:pt>
                <c:pt idx="1176">
                  <c:v>0.41666666666662722</c:v>
                </c:pt>
                <c:pt idx="1177">
                  <c:v>-8.3333333333372783E-2</c:v>
                </c:pt>
                <c:pt idx="1178">
                  <c:v>-0.41666666666662722</c:v>
                </c:pt>
                <c:pt idx="1179">
                  <c:v>8.3333333333313608E-2</c:v>
                </c:pt>
                <c:pt idx="1180">
                  <c:v>0.1666666666667308</c:v>
                </c:pt>
                <c:pt idx="1181">
                  <c:v>0.16666666666658281</c:v>
                </c:pt>
                <c:pt idx="1182">
                  <c:v>-0.33333333333331361</c:v>
                </c:pt>
                <c:pt idx="1183">
                  <c:v>0.16666666666668639</c:v>
                </c:pt>
                <c:pt idx="1184">
                  <c:v>-0.16666666666668639</c:v>
                </c:pt>
                <c:pt idx="1185">
                  <c:v>0.1666666666667308</c:v>
                </c:pt>
                <c:pt idx="1186">
                  <c:v>-0.1666666666667308</c:v>
                </c:pt>
                <c:pt idx="1187">
                  <c:v>0.16666666666668639</c:v>
                </c:pt>
                <c:pt idx="1188">
                  <c:v>0.16666666666662722</c:v>
                </c:pt>
                <c:pt idx="1189">
                  <c:v>-0.66666666666662722</c:v>
                </c:pt>
                <c:pt idx="1190">
                  <c:v>0.66666666666662722</c:v>
                </c:pt>
                <c:pt idx="1191">
                  <c:v>-0.16666666666658281</c:v>
                </c:pt>
                <c:pt idx="1192">
                  <c:v>-0.1666666666667308</c:v>
                </c:pt>
                <c:pt idx="1193">
                  <c:v>-0.33333333333331361</c:v>
                </c:pt>
                <c:pt idx="1194">
                  <c:v>0.66666666666662722</c:v>
                </c:pt>
                <c:pt idx="1195">
                  <c:v>-0.41666666666662722</c:v>
                </c:pt>
                <c:pt idx="1196">
                  <c:v>8.3333333333313608E-2</c:v>
                </c:pt>
                <c:pt idx="1197">
                  <c:v>0.1666666666667308</c:v>
                </c:pt>
                <c:pt idx="1198">
                  <c:v>-0.16666666666665186</c:v>
                </c:pt>
                <c:pt idx="1199">
                  <c:v>-8.3333333333436954E-2</c:v>
                </c:pt>
                <c:pt idx="1200">
                  <c:v>-0.24999999999995559</c:v>
                </c:pt>
                <c:pt idx="1201">
                  <c:v>0.33333333333331361</c:v>
                </c:pt>
                <c:pt idx="1202">
                  <c:v>-8.3333333333313608E-2</c:v>
                </c:pt>
                <c:pt idx="1203">
                  <c:v>8.3333333333313608E-2</c:v>
                </c:pt>
                <c:pt idx="1204">
                  <c:v>-8.3333333333313608E-2</c:v>
                </c:pt>
                <c:pt idx="1205">
                  <c:v>8.3333333333313608E-2</c:v>
                </c:pt>
                <c:pt idx="1206">
                  <c:v>-8.3333333333269199E-2</c:v>
                </c:pt>
                <c:pt idx="1207">
                  <c:v>-0.25000000000004441</c:v>
                </c:pt>
                <c:pt idx="1208">
                  <c:v>0.25</c:v>
                </c:pt>
                <c:pt idx="1209">
                  <c:v>8.3333333333313608E-2</c:v>
                </c:pt>
                <c:pt idx="1210">
                  <c:v>-8.3333333333313608E-2</c:v>
                </c:pt>
                <c:pt idx="1211">
                  <c:v>8.3333333333313608E-2</c:v>
                </c:pt>
                <c:pt idx="1212">
                  <c:v>-8.3333333333313608E-2</c:v>
                </c:pt>
                <c:pt idx="1213">
                  <c:v>8.3333333333313608E-2</c:v>
                </c:pt>
                <c:pt idx="1214">
                  <c:v>-0.33333333333331361</c:v>
                </c:pt>
                <c:pt idx="1215">
                  <c:v>0.33333333333331361</c:v>
                </c:pt>
                <c:pt idx="1216">
                  <c:v>-0.33333333333331361</c:v>
                </c:pt>
                <c:pt idx="1217">
                  <c:v>0</c:v>
                </c:pt>
                <c:pt idx="1218">
                  <c:v>0</c:v>
                </c:pt>
                <c:pt idx="1219">
                  <c:v>0.25</c:v>
                </c:pt>
                <c:pt idx="1220">
                  <c:v>-0.25</c:v>
                </c:pt>
                <c:pt idx="1221">
                  <c:v>0.25000000000004441</c:v>
                </c:pt>
                <c:pt idx="1222">
                  <c:v>-0.25000000000004441</c:v>
                </c:pt>
                <c:pt idx="1223">
                  <c:v>0.25</c:v>
                </c:pt>
                <c:pt idx="1224">
                  <c:v>-0.25</c:v>
                </c:pt>
                <c:pt idx="1225">
                  <c:v>0.25</c:v>
                </c:pt>
                <c:pt idx="1226">
                  <c:v>-0.25</c:v>
                </c:pt>
                <c:pt idx="1227">
                  <c:v>0.25</c:v>
                </c:pt>
                <c:pt idx="1228">
                  <c:v>8.3333333333313608E-2</c:v>
                </c:pt>
                <c:pt idx="1229">
                  <c:v>-0.33333333333331361</c:v>
                </c:pt>
                <c:pt idx="1230">
                  <c:v>0</c:v>
                </c:pt>
                <c:pt idx="1231">
                  <c:v>0.25</c:v>
                </c:pt>
                <c:pt idx="1232">
                  <c:v>-0.25</c:v>
                </c:pt>
                <c:pt idx="1233">
                  <c:v>0.25</c:v>
                </c:pt>
                <c:pt idx="1234">
                  <c:v>-0.25</c:v>
                </c:pt>
                <c:pt idx="1235">
                  <c:v>0.33333333333331361</c:v>
                </c:pt>
                <c:pt idx="1236">
                  <c:v>-0.33333333333331361</c:v>
                </c:pt>
                <c:pt idx="1237">
                  <c:v>0</c:v>
                </c:pt>
                <c:pt idx="1238">
                  <c:v>0</c:v>
                </c:pt>
                <c:pt idx="1239">
                  <c:v>0</c:v>
                </c:pt>
                <c:pt idx="1240">
                  <c:v>0.25000000000004441</c:v>
                </c:pt>
                <c:pt idx="1241">
                  <c:v>-0.25000000000004441</c:v>
                </c:pt>
                <c:pt idx="1242">
                  <c:v>0</c:v>
                </c:pt>
                <c:pt idx="1243">
                  <c:v>0.33333333333331361</c:v>
                </c:pt>
                <c:pt idx="1244">
                  <c:v>-0.33333333333331361</c:v>
                </c:pt>
                <c:pt idx="1245">
                  <c:v>0</c:v>
                </c:pt>
                <c:pt idx="1246">
                  <c:v>0</c:v>
                </c:pt>
                <c:pt idx="1247">
                  <c:v>0</c:v>
                </c:pt>
                <c:pt idx="1248">
                  <c:v>0</c:v>
                </c:pt>
                <c:pt idx="1249">
                  <c:v>0.33333333333331361</c:v>
                </c:pt>
                <c:pt idx="1250">
                  <c:v>-0.33333333333331361</c:v>
                </c:pt>
                <c:pt idx="1251">
                  <c:v>0.33333333333331361</c:v>
                </c:pt>
                <c:pt idx="1252">
                  <c:v>-0.33333333333331361</c:v>
                </c:pt>
                <c:pt idx="1253">
                  <c:v>0</c:v>
                </c:pt>
                <c:pt idx="1254">
                  <c:v>0</c:v>
                </c:pt>
                <c:pt idx="1255">
                  <c:v>0</c:v>
                </c:pt>
                <c:pt idx="1256">
                  <c:v>0.33333333333331361</c:v>
                </c:pt>
                <c:pt idx="1257">
                  <c:v>-0.33333333333331361</c:v>
                </c:pt>
                <c:pt idx="1258">
                  <c:v>0</c:v>
                </c:pt>
                <c:pt idx="1259">
                  <c:v>0.25</c:v>
                </c:pt>
                <c:pt idx="1260">
                  <c:v>-0.25</c:v>
                </c:pt>
                <c:pt idx="1261">
                  <c:v>0</c:v>
                </c:pt>
                <c:pt idx="1262">
                  <c:v>0</c:v>
                </c:pt>
                <c:pt idx="1263">
                  <c:v>0</c:v>
                </c:pt>
                <c:pt idx="1264">
                  <c:v>0.33333333333331361</c:v>
                </c:pt>
                <c:pt idx="1265">
                  <c:v>-0.33333333333331361</c:v>
                </c:pt>
                <c:pt idx="1266">
                  <c:v>0</c:v>
                </c:pt>
                <c:pt idx="1267">
                  <c:v>0.25</c:v>
                </c:pt>
                <c:pt idx="1268">
                  <c:v>-0.58333333333331361</c:v>
                </c:pt>
                <c:pt idx="1269">
                  <c:v>0.58333333333331361</c:v>
                </c:pt>
                <c:pt idx="1270">
                  <c:v>-0.25</c:v>
                </c:pt>
                <c:pt idx="1271">
                  <c:v>0</c:v>
                </c:pt>
                <c:pt idx="1272">
                  <c:v>0</c:v>
                </c:pt>
                <c:pt idx="1273">
                  <c:v>0.33333333333337278</c:v>
                </c:pt>
                <c:pt idx="1274">
                  <c:v>-0.33333333333337278</c:v>
                </c:pt>
                <c:pt idx="1275">
                  <c:v>0</c:v>
                </c:pt>
                <c:pt idx="1276">
                  <c:v>0</c:v>
                </c:pt>
                <c:pt idx="1277">
                  <c:v>0</c:v>
                </c:pt>
                <c:pt idx="1278">
                  <c:v>0</c:v>
                </c:pt>
                <c:pt idx="1279">
                  <c:v>0</c:v>
                </c:pt>
                <c:pt idx="1280">
                  <c:v>0.25</c:v>
                </c:pt>
                <c:pt idx="1281">
                  <c:v>-0.25</c:v>
                </c:pt>
                <c:pt idx="1282">
                  <c:v>0</c:v>
                </c:pt>
                <c:pt idx="1283">
                  <c:v>0</c:v>
                </c:pt>
                <c:pt idx="1284">
                  <c:v>0</c:v>
                </c:pt>
                <c:pt idx="1285">
                  <c:v>0.33333333333331361</c:v>
                </c:pt>
                <c:pt idx="1286">
                  <c:v>-0.33333333333331361</c:v>
                </c:pt>
                <c:pt idx="1287">
                  <c:v>0</c:v>
                </c:pt>
                <c:pt idx="1288">
                  <c:v>0</c:v>
                </c:pt>
                <c:pt idx="1289">
                  <c:v>0</c:v>
                </c:pt>
                <c:pt idx="1290">
                  <c:v>0</c:v>
                </c:pt>
                <c:pt idx="1291">
                  <c:v>0.25</c:v>
                </c:pt>
                <c:pt idx="1292">
                  <c:v>-0.25</c:v>
                </c:pt>
                <c:pt idx="1293">
                  <c:v>0</c:v>
                </c:pt>
                <c:pt idx="1294">
                  <c:v>0</c:v>
                </c:pt>
                <c:pt idx="1295">
                  <c:v>0</c:v>
                </c:pt>
                <c:pt idx="1296">
                  <c:v>0.33333333333331361</c:v>
                </c:pt>
                <c:pt idx="1297">
                  <c:v>-0.33333333333331361</c:v>
                </c:pt>
                <c:pt idx="1298">
                  <c:v>0</c:v>
                </c:pt>
                <c:pt idx="1299">
                  <c:v>0</c:v>
                </c:pt>
                <c:pt idx="1300">
                  <c:v>0</c:v>
                </c:pt>
                <c:pt idx="1301">
                  <c:v>0</c:v>
                </c:pt>
                <c:pt idx="1302">
                  <c:v>0</c:v>
                </c:pt>
                <c:pt idx="1303">
                  <c:v>0</c:v>
                </c:pt>
                <c:pt idx="1304">
                  <c:v>0</c:v>
                </c:pt>
                <c:pt idx="1305">
                  <c:v>0</c:v>
                </c:pt>
                <c:pt idx="1306">
                  <c:v>0.33333333333339255</c:v>
                </c:pt>
                <c:pt idx="1307">
                  <c:v>-0.33333333333339255</c:v>
                </c:pt>
                <c:pt idx="1308">
                  <c:v>0</c:v>
                </c:pt>
                <c:pt idx="1309">
                  <c:v>0.33333333333331361</c:v>
                </c:pt>
                <c:pt idx="1310">
                  <c:v>-0.33333333333331361</c:v>
                </c:pt>
                <c:pt idx="1311">
                  <c:v>0</c:v>
                </c:pt>
                <c:pt idx="1312">
                  <c:v>0</c:v>
                </c:pt>
                <c:pt idx="1313">
                  <c:v>0.33333333333331361</c:v>
                </c:pt>
                <c:pt idx="1314">
                  <c:v>-0.33333333333331361</c:v>
                </c:pt>
                <c:pt idx="1315">
                  <c:v>0</c:v>
                </c:pt>
                <c:pt idx="1316">
                  <c:v>0</c:v>
                </c:pt>
                <c:pt idx="1317">
                  <c:v>0</c:v>
                </c:pt>
                <c:pt idx="1318">
                  <c:v>0.25</c:v>
                </c:pt>
                <c:pt idx="1319">
                  <c:v>-0.25</c:v>
                </c:pt>
                <c:pt idx="1320">
                  <c:v>0</c:v>
                </c:pt>
                <c:pt idx="1321">
                  <c:v>-0.33333333333331361</c:v>
                </c:pt>
                <c:pt idx="1322">
                  <c:v>0.58333333333331361</c:v>
                </c:pt>
                <c:pt idx="1323">
                  <c:v>-0.25</c:v>
                </c:pt>
                <c:pt idx="1324">
                  <c:v>0</c:v>
                </c:pt>
                <c:pt idx="1325">
                  <c:v>0</c:v>
                </c:pt>
                <c:pt idx="1326">
                  <c:v>0</c:v>
                </c:pt>
                <c:pt idx="1327">
                  <c:v>0.25000000000004441</c:v>
                </c:pt>
                <c:pt idx="1328">
                  <c:v>-0.25000000000004441</c:v>
                </c:pt>
                <c:pt idx="1329">
                  <c:v>0</c:v>
                </c:pt>
                <c:pt idx="1330">
                  <c:v>0</c:v>
                </c:pt>
                <c:pt idx="1331">
                  <c:v>0</c:v>
                </c:pt>
                <c:pt idx="1332">
                  <c:v>0.33333333333331361</c:v>
                </c:pt>
                <c:pt idx="1333">
                  <c:v>-0.33333333333331361</c:v>
                </c:pt>
                <c:pt idx="1334">
                  <c:v>0</c:v>
                </c:pt>
                <c:pt idx="1335">
                  <c:v>0</c:v>
                </c:pt>
                <c:pt idx="1336">
                  <c:v>0</c:v>
                </c:pt>
                <c:pt idx="1337">
                  <c:v>0.25</c:v>
                </c:pt>
                <c:pt idx="1338">
                  <c:v>-0.58333333333331361</c:v>
                </c:pt>
                <c:pt idx="1339">
                  <c:v>0.33333333333331361</c:v>
                </c:pt>
                <c:pt idx="1340">
                  <c:v>0.33333333333331361</c:v>
                </c:pt>
                <c:pt idx="1341">
                  <c:v>-0.33333333333331361</c:v>
                </c:pt>
                <c:pt idx="1342">
                  <c:v>0</c:v>
                </c:pt>
                <c:pt idx="1343">
                  <c:v>0</c:v>
                </c:pt>
                <c:pt idx="1344">
                  <c:v>0</c:v>
                </c:pt>
                <c:pt idx="1345">
                  <c:v>0.33333333333331361</c:v>
                </c:pt>
                <c:pt idx="1346">
                  <c:v>-0.58333333333331361</c:v>
                </c:pt>
                <c:pt idx="1347">
                  <c:v>0.91666666666662722</c:v>
                </c:pt>
                <c:pt idx="1348">
                  <c:v>-0.91666666666662722</c:v>
                </c:pt>
                <c:pt idx="1349">
                  <c:v>0.25</c:v>
                </c:pt>
                <c:pt idx="1350">
                  <c:v>0</c:v>
                </c:pt>
                <c:pt idx="1351">
                  <c:v>0</c:v>
                </c:pt>
                <c:pt idx="1352">
                  <c:v>0</c:v>
                </c:pt>
                <c:pt idx="1353">
                  <c:v>0</c:v>
                </c:pt>
                <c:pt idx="1354">
                  <c:v>0.25</c:v>
                </c:pt>
                <c:pt idx="1355">
                  <c:v>-0.25</c:v>
                </c:pt>
                <c:pt idx="1356">
                  <c:v>-0.25</c:v>
                </c:pt>
                <c:pt idx="1357">
                  <c:v>0.58333333333331361</c:v>
                </c:pt>
                <c:pt idx="1358">
                  <c:v>-8.3333333333313608E-2</c:v>
                </c:pt>
                <c:pt idx="1359">
                  <c:v>-0.58333333333331361</c:v>
                </c:pt>
                <c:pt idx="1360">
                  <c:v>0.33333333333331361</c:v>
                </c:pt>
                <c:pt idx="1361">
                  <c:v>0.25</c:v>
                </c:pt>
                <c:pt idx="1362">
                  <c:v>-0.58333333333331361</c:v>
                </c:pt>
                <c:pt idx="1363">
                  <c:v>0.58333333333331361</c:v>
                </c:pt>
                <c:pt idx="1364">
                  <c:v>-0.25</c:v>
                </c:pt>
                <c:pt idx="1365">
                  <c:v>0</c:v>
                </c:pt>
                <c:pt idx="1366">
                  <c:v>0</c:v>
                </c:pt>
                <c:pt idx="1367">
                  <c:v>0</c:v>
                </c:pt>
                <c:pt idx="1368">
                  <c:v>0.33333333333331361</c:v>
                </c:pt>
                <c:pt idx="1369">
                  <c:v>-0.58333333333331361</c:v>
                </c:pt>
                <c:pt idx="1370">
                  <c:v>0.25</c:v>
                </c:pt>
                <c:pt idx="1371">
                  <c:v>0</c:v>
                </c:pt>
                <c:pt idx="1372">
                  <c:v>0</c:v>
                </c:pt>
                <c:pt idx="1373">
                  <c:v>0.25</c:v>
                </c:pt>
                <c:pt idx="1374">
                  <c:v>-0.58333333333331361</c:v>
                </c:pt>
                <c:pt idx="1375">
                  <c:v>0.58333333333331361</c:v>
                </c:pt>
                <c:pt idx="1376">
                  <c:v>-0.25</c:v>
                </c:pt>
                <c:pt idx="1377">
                  <c:v>-0.33333333333339255</c:v>
                </c:pt>
                <c:pt idx="1378">
                  <c:v>0.58333333333339255</c:v>
                </c:pt>
                <c:pt idx="1379">
                  <c:v>-0.25</c:v>
                </c:pt>
                <c:pt idx="1380">
                  <c:v>0</c:v>
                </c:pt>
                <c:pt idx="1381">
                  <c:v>0</c:v>
                </c:pt>
                <c:pt idx="1382">
                  <c:v>0.25</c:v>
                </c:pt>
                <c:pt idx="1383">
                  <c:v>-0.25</c:v>
                </c:pt>
                <c:pt idx="1384">
                  <c:v>0</c:v>
                </c:pt>
                <c:pt idx="1385">
                  <c:v>0</c:v>
                </c:pt>
                <c:pt idx="1386">
                  <c:v>0</c:v>
                </c:pt>
                <c:pt idx="1387">
                  <c:v>0.33333333333337278</c:v>
                </c:pt>
                <c:pt idx="1388">
                  <c:v>-0.58333333333341719</c:v>
                </c:pt>
                <c:pt idx="1389">
                  <c:v>0.58333333333341719</c:v>
                </c:pt>
                <c:pt idx="1390">
                  <c:v>-0.33333333333337278</c:v>
                </c:pt>
                <c:pt idx="1391">
                  <c:v>-0.33333333333337278</c:v>
                </c:pt>
                <c:pt idx="1392">
                  <c:v>0.33333333333337278</c:v>
                </c:pt>
                <c:pt idx="1393">
                  <c:v>0</c:v>
                </c:pt>
                <c:pt idx="1394">
                  <c:v>0.33333333333337278</c:v>
                </c:pt>
                <c:pt idx="1395">
                  <c:v>-0.33333333333337278</c:v>
                </c:pt>
                <c:pt idx="1396">
                  <c:v>0</c:v>
                </c:pt>
                <c:pt idx="1397">
                  <c:v>0.25</c:v>
                </c:pt>
                <c:pt idx="1398">
                  <c:v>-0.58333333333331361</c:v>
                </c:pt>
                <c:pt idx="1399">
                  <c:v>0.33333333333331361</c:v>
                </c:pt>
                <c:pt idx="1400">
                  <c:v>0.33333333333331361</c:v>
                </c:pt>
                <c:pt idx="1401">
                  <c:v>-0.33333333333331361</c:v>
                </c:pt>
                <c:pt idx="1402">
                  <c:v>0</c:v>
                </c:pt>
                <c:pt idx="1403">
                  <c:v>0</c:v>
                </c:pt>
                <c:pt idx="1404">
                  <c:v>0</c:v>
                </c:pt>
                <c:pt idx="1405">
                  <c:v>0</c:v>
                </c:pt>
                <c:pt idx="1406">
                  <c:v>0.33333333333331361</c:v>
                </c:pt>
                <c:pt idx="1407">
                  <c:v>-0.33333333333331361</c:v>
                </c:pt>
                <c:pt idx="1408">
                  <c:v>0</c:v>
                </c:pt>
                <c:pt idx="1409">
                  <c:v>-0.25</c:v>
                </c:pt>
                <c:pt idx="1410">
                  <c:v>0.58333333333331361</c:v>
                </c:pt>
                <c:pt idx="1411">
                  <c:v>-0.58333333333331361</c:v>
                </c:pt>
                <c:pt idx="1412">
                  <c:v>0.58333333333331361</c:v>
                </c:pt>
                <c:pt idx="1413">
                  <c:v>-0.33333333333331361</c:v>
                </c:pt>
                <c:pt idx="1414">
                  <c:v>-0.25</c:v>
                </c:pt>
                <c:pt idx="1415">
                  <c:v>0.58333333333331361</c:v>
                </c:pt>
                <c:pt idx="1416">
                  <c:v>-0.33333333333331361</c:v>
                </c:pt>
                <c:pt idx="1417">
                  <c:v>0</c:v>
                </c:pt>
                <c:pt idx="1418">
                  <c:v>0</c:v>
                </c:pt>
                <c:pt idx="1419">
                  <c:v>0</c:v>
                </c:pt>
                <c:pt idx="1420">
                  <c:v>0</c:v>
                </c:pt>
                <c:pt idx="1421">
                  <c:v>0</c:v>
                </c:pt>
                <c:pt idx="1422">
                  <c:v>0</c:v>
                </c:pt>
                <c:pt idx="1423">
                  <c:v>0.33333333333331361</c:v>
                </c:pt>
                <c:pt idx="1424">
                  <c:v>-0.33333333333331361</c:v>
                </c:pt>
                <c:pt idx="1425">
                  <c:v>0</c:v>
                </c:pt>
                <c:pt idx="1426">
                  <c:v>0</c:v>
                </c:pt>
                <c:pt idx="1427">
                  <c:v>0</c:v>
                </c:pt>
                <c:pt idx="1428">
                  <c:v>0</c:v>
                </c:pt>
                <c:pt idx="1429">
                  <c:v>0.33333333333331361</c:v>
                </c:pt>
                <c:pt idx="1430">
                  <c:v>-0.66666666666662722</c:v>
                </c:pt>
                <c:pt idx="1431">
                  <c:v>0.58333333333331361</c:v>
                </c:pt>
                <c:pt idx="1432">
                  <c:v>-0.58333333333331361</c:v>
                </c:pt>
                <c:pt idx="1433">
                  <c:v>0.33333333333331361</c:v>
                </c:pt>
                <c:pt idx="1434">
                  <c:v>0.33333333333331361</c:v>
                </c:pt>
                <c:pt idx="1435">
                  <c:v>-0.33333333333331361</c:v>
                </c:pt>
                <c:pt idx="1436">
                  <c:v>0</c:v>
                </c:pt>
                <c:pt idx="1437">
                  <c:v>0.25</c:v>
                </c:pt>
                <c:pt idx="1438">
                  <c:v>-0.58333333333331361</c:v>
                </c:pt>
                <c:pt idx="1439">
                  <c:v>0.33333333333331361</c:v>
                </c:pt>
                <c:pt idx="1440">
                  <c:v>0</c:v>
                </c:pt>
                <c:pt idx="1441">
                  <c:v>0</c:v>
                </c:pt>
                <c:pt idx="1442">
                  <c:v>0</c:v>
                </c:pt>
                <c:pt idx="1443">
                  <c:v>0.25</c:v>
                </c:pt>
                <c:pt idx="1444">
                  <c:v>-0.58333333333331361</c:v>
                </c:pt>
                <c:pt idx="1445">
                  <c:v>0.33333333333331361</c:v>
                </c:pt>
                <c:pt idx="1446">
                  <c:v>0</c:v>
                </c:pt>
                <c:pt idx="1447">
                  <c:v>0.33333333333339255</c:v>
                </c:pt>
                <c:pt idx="1448">
                  <c:v>-0.33333333333339255</c:v>
                </c:pt>
                <c:pt idx="1449">
                  <c:v>0</c:v>
                </c:pt>
                <c:pt idx="1450">
                  <c:v>0</c:v>
                </c:pt>
                <c:pt idx="1451">
                  <c:v>0</c:v>
                </c:pt>
                <c:pt idx="1452">
                  <c:v>0</c:v>
                </c:pt>
                <c:pt idx="1453">
                  <c:v>0</c:v>
                </c:pt>
                <c:pt idx="1454">
                  <c:v>0</c:v>
                </c:pt>
                <c:pt idx="1455">
                  <c:v>0.33333333333331361</c:v>
                </c:pt>
                <c:pt idx="1456">
                  <c:v>-0.33333333333331361</c:v>
                </c:pt>
                <c:pt idx="1457">
                  <c:v>0</c:v>
                </c:pt>
                <c:pt idx="1458">
                  <c:v>-0.25</c:v>
                </c:pt>
                <c:pt idx="1459">
                  <c:v>0.25</c:v>
                </c:pt>
                <c:pt idx="1460">
                  <c:v>0.25</c:v>
                </c:pt>
                <c:pt idx="1461">
                  <c:v>-0.58333333333331361</c:v>
                </c:pt>
                <c:pt idx="1462">
                  <c:v>0.58333333333331361</c:v>
                </c:pt>
                <c:pt idx="1463">
                  <c:v>-0.25</c:v>
                </c:pt>
                <c:pt idx="1464">
                  <c:v>0</c:v>
                </c:pt>
                <c:pt idx="1465">
                  <c:v>0</c:v>
                </c:pt>
                <c:pt idx="1466">
                  <c:v>0</c:v>
                </c:pt>
                <c:pt idx="1467">
                  <c:v>0.25</c:v>
                </c:pt>
                <c:pt idx="1468">
                  <c:v>-0.58333333333331361</c:v>
                </c:pt>
                <c:pt idx="1469">
                  <c:v>0.58333333333331361</c:v>
                </c:pt>
                <c:pt idx="1470">
                  <c:v>-0.25</c:v>
                </c:pt>
                <c:pt idx="1471">
                  <c:v>0</c:v>
                </c:pt>
                <c:pt idx="1472">
                  <c:v>0</c:v>
                </c:pt>
                <c:pt idx="1473">
                  <c:v>0</c:v>
                </c:pt>
                <c:pt idx="1474">
                  <c:v>0</c:v>
                </c:pt>
                <c:pt idx="1475">
                  <c:v>0</c:v>
                </c:pt>
                <c:pt idx="1476">
                  <c:v>0.33333333333337278</c:v>
                </c:pt>
                <c:pt idx="1477">
                  <c:v>-0.33333333333337278</c:v>
                </c:pt>
                <c:pt idx="1478">
                  <c:v>0</c:v>
                </c:pt>
                <c:pt idx="1479">
                  <c:v>0</c:v>
                </c:pt>
                <c:pt idx="1480">
                  <c:v>0</c:v>
                </c:pt>
                <c:pt idx="1481">
                  <c:v>0</c:v>
                </c:pt>
                <c:pt idx="1482">
                  <c:v>0</c:v>
                </c:pt>
                <c:pt idx="1483">
                  <c:v>0</c:v>
                </c:pt>
                <c:pt idx="1484">
                  <c:v>0</c:v>
                </c:pt>
                <c:pt idx="1485">
                  <c:v>0</c:v>
                </c:pt>
                <c:pt idx="1486">
                  <c:v>0</c:v>
                </c:pt>
                <c:pt idx="1487">
                  <c:v>0</c:v>
                </c:pt>
                <c:pt idx="1488">
                  <c:v>0</c:v>
                </c:pt>
                <c:pt idx="1489">
                  <c:v>0</c:v>
                </c:pt>
                <c:pt idx="1490">
                  <c:v>0</c:v>
                </c:pt>
                <c:pt idx="1491">
                  <c:v>0</c:v>
                </c:pt>
                <c:pt idx="1492">
                  <c:v>0</c:v>
                </c:pt>
                <c:pt idx="1493">
                  <c:v>0</c:v>
                </c:pt>
                <c:pt idx="1494">
                  <c:v>0</c:v>
                </c:pt>
                <c:pt idx="1495">
                  <c:v>0</c:v>
                </c:pt>
                <c:pt idx="1496">
                  <c:v>0</c:v>
                </c:pt>
                <c:pt idx="1497">
                  <c:v>0</c:v>
                </c:pt>
                <c:pt idx="1498">
                  <c:v>0.25</c:v>
                </c:pt>
                <c:pt idx="1499">
                  <c:v>-0.25</c:v>
                </c:pt>
                <c:pt idx="1500">
                  <c:v>-0.33333333333331361</c:v>
                </c:pt>
                <c:pt idx="1501">
                  <c:v>0.58333333333331361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2FBB-40E5-8658-D89D55478B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"/>
        <c:axId val="4"/>
      </c:scatterChart>
      <c:valAx>
        <c:axId val="3426688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NaOH Volume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"/>
        <c:crosses val="autoZero"/>
        <c:crossBetween val="midCat"/>
      </c:val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pH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342668848"/>
        <c:crosses val="autoZero"/>
        <c:crossBetween val="midCat"/>
      </c:valAx>
      <c:val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crossBetween val="midCat"/>
      </c:valAx>
      <c:valAx>
        <c:axId val="4"/>
        <c:scaling>
          <c:orientation val="minMax"/>
          <c:max val="3"/>
          <c:min val="-1"/>
        </c:scaling>
        <c:delete val="0"/>
        <c:axPos val="r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1st &amp; 2nd Derivative pH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3"/>
        <c:crosses val="max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Real Benzoic Acid Titration Data 1st Derivative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9525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circle"/>
            <c:size val="2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xVal>
            <c:numRef>
              <c:f>Replotted!$A$2:$A$1505</c:f>
              <c:numCache>
                <c:formatCode>General</c:formatCode>
                <c:ptCount val="1504"/>
                <c:pt idx="0">
                  <c:v>0</c:v>
                </c:pt>
                <c:pt idx="1">
                  <c:v>0.03</c:v>
                </c:pt>
                <c:pt idx="2">
                  <c:v>7.0000000000000007E-2</c:v>
                </c:pt>
                <c:pt idx="3">
                  <c:v>0.1</c:v>
                </c:pt>
                <c:pt idx="4">
                  <c:v>0.14000000000000001</c:v>
                </c:pt>
                <c:pt idx="5">
                  <c:v>0.17</c:v>
                </c:pt>
                <c:pt idx="6">
                  <c:v>0.21</c:v>
                </c:pt>
                <c:pt idx="7">
                  <c:v>0.24</c:v>
                </c:pt>
                <c:pt idx="8">
                  <c:v>0.28000000000000003</c:v>
                </c:pt>
                <c:pt idx="9">
                  <c:v>0.31</c:v>
                </c:pt>
                <c:pt idx="10">
                  <c:v>0.35</c:v>
                </c:pt>
                <c:pt idx="11">
                  <c:v>0.38</c:v>
                </c:pt>
                <c:pt idx="12">
                  <c:v>0.42</c:v>
                </c:pt>
                <c:pt idx="13">
                  <c:v>0.45</c:v>
                </c:pt>
                <c:pt idx="14">
                  <c:v>0.49</c:v>
                </c:pt>
                <c:pt idx="15">
                  <c:v>0.52</c:v>
                </c:pt>
                <c:pt idx="16">
                  <c:v>0.56000000000000005</c:v>
                </c:pt>
                <c:pt idx="17">
                  <c:v>0.59</c:v>
                </c:pt>
                <c:pt idx="18">
                  <c:v>0.62</c:v>
                </c:pt>
                <c:pt idx="19">
                  <c:v>0.66</c:v>
                </c:pt>
                <c:pt idx="20">
                  <c:v>0.69</c:v>
                </c:pt>
                <c:pt idx="21">
                  <c:v>0.73</c:v>
                </c:pt>
                <c:pt idx="22">
                  <c:v>0.76</c:v>
                </c:pt>
                <c:pt idx="23">
                  <c:v>0.8</c:v>
                </c:pt>
                <c:pt idx="24">
                  <c:v>0.83</c:v>
                </c:pt>
                <c:pt idx="25">
                  <c:v>0.87</c:v>
                </c:pt>
                <c:pt idx="26">
                  <c:v>0.9</c:v>
                </c:pt>
                <c:pt idx="27">
                  <c:v>0.94</c:v>
                </c:pt>
                <c:pt idx="28">
                  <c:v>0.97</c:v>
                </c:pt>
                <c:pt idx="29">
                  <c:v>1.01</c:v>
                </c:pt>
                <c:pt idx="30">
                  <c:v>1.04</c:v>
                </c:pt>
                <c:pt idx="31">
                  <c:v>1.08</c:v>
                </c:pt>
                <c:pt idx="32">
                  <c:v>1.1100000000000001</c:v>
                </c:pt>
                <c:pt idx="33">
                  <c:v>1.1499999999999999</c:v>
                </c:pt>
                <c:pt idx="34">
                  <c:v>1.18</c:v>
                </c:pt>
                <c:pt idx="35">
                  <c:v>1.22</c:v>
                </c:pt>
                <c:pt idx="36">
                  <c:v>1.25</c:v>
                </c:pt>
                <c:pt idx="37">
                  <c:v>1.28</c:v>
                </c:pt>
                <c:pt idx="38">
                  <c:v>1.32</c:v>
                </c:pt>
                <c:pt idx="39">
                  <c:v>1.35</c:v>
                </c:pt>
                <c:pt idx="40">
                  <c:v>1.39</c:v>
                </c:pt>
                <c:pt idx="41">
                  <c:v>1.42</c:v>
                </c:pt>
                <c:pt idx="42">
                  <c:v>1.46</c:v>
                </c:pt>
                <c:pt idx="43">
                  <c:v>1.49</c:v>
                </c:pt>
                <c:pt idx="44">
                  <c:v>1.53</c:v>
                </c:pt>
                <c:pt idx="45">
                  <c:v>1.56</c:v>
                </c:pt>
                <c:pt idx="46">
                  <c:v>1.6</c:v>
                </c:pt>
                <c:pt idx="47">
                  <c:v>1.63</c:v>
                </c:pt>
                <c:pt idx="48">
                  <c:v>1.67</c:v>
                </c:pt>
                <c:pt idx="49">
                  <c:v>1.7000000000000002</c:v>
                </c:pt>
                <c:pt idx="50">
                  <c:v>1.74</c:v>
                </c:pt>
                <c:pt idx="51">
                  <c:v>1.77</c:v>
                </c:pt>
                <c:pt idx="52">
                  <c:v>1.81</c:v>
                </c:pt>
                <c:pt idx="53">
                  <c:v>1.84</c:v>
                </c:pt>
                <c:pt idx="54">
                  <c:v>1.87</c:v>
                </c:pt>
                <c:pt idx="55">
                  <c:v>1.91</c:v>
                </c:pt>
                <c:pt idx="56">
                  <c:v>1.94</c:v>
                </c:pt>
                <c:pt idx="57">
                  <c:v>1.98</c:v>
                </c:pt>
                <c:pt idx="58">
                  <c:v>2.0099999999999998</c:v>
                </c:pt>
                <c:pt idx="59">
                  <c:v>2.0499999999999998</c:v>
                </c:pt>
                <c:pt idx="60">
                  <c:v>2.08</c:v>
                </c:pt>
                <c:pt idx="61">
                  <c:v>2.12</c:v>
                </c:pt>
                <c:pt idx="62">
                  <c:v>2.15</c:v>
                </c:pt>
                <c:pt idx="63">
                  <c:v>2.19</c:v>
                </c:pt>
                <c:pt idx="64">
                  <c:v>2.2200000000000002</c:v>
                </c:pt>
                <c:pt idx="65">
                  <c:v>2.2599999999999998</c:v>
                </c:pt>
                <c:pt idx="66">
                  <c:v>2.29</c:v>
                </c:pt>
                <c:pt idx="67">
                  <c:v>2.33</c:v>
                </c:pt>
                <c:pt idx="68">
                  <c:v>2.36</c:v>
                </c:pt>
                <c:pt idx="69">
                  <c:v>2.4</c:v>
                </c:pt>
                <c:pt idx="70">
                  <c:v>2.4300000000000002</c:v>
                </c:pt>
                <c:pt idx="71">
                  <c:v>2.46</c:v>
                </c:pt>
                <c:pt idx="72">
                  <c:v>2.5</c:v>
                </c:pt>
                <c:pt idx="73">
                  <c:v>2.5300000000000002</c:v>
                </c:pt>
                <c:pt idx="74">
                  <c:v>2.57</c:v>
                </c:pt>
                <c:pt idx="75">
                  <c:v>2.6</c:v>
                </c:pt>
                <c:pt idx="76">
                  <c:v>2.64</c:v>
                </c:pt>
                <c:pt idx="77">
                  <c:v>2.67</c:v>
                </c:pt>
                <c:pt idx="78">
                  <c:v>2.71</c:v>
                </c:pt>
                <c:pt idx="79">
                  <c:v>2.74</c:v>
                </c:pt>
                <c:pt idx="80">
                  <c:v>2.78</c:v>
                </c:pt>
                <c:pt idx="81">
                  <c:v>2.81</c:v>
                </c:pt>
                <c:pt idx="82">
                  <c:v>2.85</c:v>
                </c:pt>
                <c:pt idx="83">
                  <c:v>2.88</c:v>
                </c:pt>
                <c:pt idx="84">
                  <c:v>2.92</c:v>
                </c:pt>
                <c:pt idx="85">
                  <c:v>2.95</c:v>
                </c:pt>
                <c:pt idx="86">
                  <c:v>2.99</c:v>
                </c:pt>
                <c:pt idx="87">
                  <c:v>3.02</c:v>
                </c:pt>
                <c:pt idx="88">
                  <c:v>3.06</c:v>
                </c:pt>
                <c:pt idx="89">
                  <c:v>3.09</c:v>
                </c:pt>
                <c:pt idx="90">
                  <c:v>3.12</c:v>
                </c:pt>
                <c:pt idx="91">
                  <c:v>3.16</c:v>
                </c:pt>
                <c:pt idx="92">
                  <c:v>3.19</c:v>
                </c:pt>
                <c:pt idx="93">
                  <c:v>3.23</c:v>
                </c:pt>
                <c:pt idx="94">
                  <c:v>3.26</c:v>
                </c:pt>
                <c:pt idx="95">
                  <c:v>3.3</c:v>
                </c:pt>
                <c:pt idx="96">
                  <c:v>3.33</c:v>
                </c:pt>
                <c:pt idx="97">
                  <c:v>3.37</c:v>
                </c:pt>
                <c:pt idx="98">
                  <c:v>3.4</c:v>
                </c:pt>
                <c:pt idx="99">
                  <c:v>3.44</c:v>
                </c:pt>
                <c:pt idx="100">
                  <c:v>3.47</c:v>
                </c:pt>
                <c:pt idx="101">
                  <c:v>3.51</c:v>
                </c:pt>
                <c:pt idx="102">
                  <c:v>3.54</c:v>
                </c:pt>
                <c:pt idx="103">
                  <c:v>3.58</c:v>
                </c:pt>
                <c:pt idx="104">
                  <c:v>3.61</c:v>
                </c:pt>
                <c:pt idx="105">
                  <c:v>3.65</c:v>
                </c:pt>
                <c:pt idx="106">
                  <c:v>3.68</c:v>
                </c:pt>
                <c:pt idx="107">
                  <c:v>3.71</c:v>
                </c:pt>
                <c:pt idx="108">
                  <c:v>3.75</c:v>
                </c:pt>
                <c:pt idx="109">
                  <c:v>3.78</c:v>
                </c:pt>
                <c:pt idx="110">
                  <c:v>3.82</c:v>
                </c:pt>
                <c:pt idx="111">
                  <c:v>3.85</c:v>
                </c:pt>
                <c:pt idx="112">
                  <c:v>3.89</c:v>
                </c:pt>
                <c:pt idx="113">
                  <c:v>3.92</c:v>
                </c:pt>
                <c:pt idx="114">
                  <c:v>3.96</c:v>
                </c:pt>
                <c:pt idx="115">
                  <c:v>3.99</c:v>
                </c:pt>
                <c:pt idx="116">
                  <c:v>4.03</c:v>
                </c:pt>
                <c:pt idx="117">
                  <c:v>4.0599999999999996</c:v>
                </c:pt>
                <c:pt idx="118">
                  <c:v>4.0999999999999996</c:v>
                </c:pt>
                <c:pt idx="119">
                  <c:v>4.13</c:v>
                </c:pt>
                <c:pt idx="120">
                  <c:v>4.17</c:v>
                </c:pt>
                <c:pt idx="121">
                  <c:v>4.2</c:v>
                </c:pt>
                <c:pt idx="122">
                  <c:v>4.24</c:v>
                </c:pt>
                <c:pt idx="123">
                  <c:v>4.2699999999999996</c:v>
                </c:pt>
                <c:pt idx="124">
                  <c:v>4.3</c:v>
                </c:pt>
                <c:pt idx="125">
                  <c:v>4.34</c:v>
                </c:pt>
                <c:pt idx="126">
                  <c:v>4.37</c:v>
                </c:pt>
                <c:pt idx="127">
                  <c:v>4.41</c:v>
                </c:pt>
                <c:pt idx="128">
                  <c:v>4.4400000000000004</c:v>
                </c:pt>
                <c:pt idx="129">
                  <c:v>4.4800000000000004</c:v>
                </c:pt>
                <c:pt idx="130">
                  <c:v>4.51</c:v>
                </c:pt>
                <c:pt idx="131">
                  <c:v>4.55</c:v>
                </c:pt>
                <c:pt idx="132">
                  <c:v>4.58</c:v>
                </c:pt>
                <c:pt idx="133">
                  <c:v>4.62</c:v>
                </c:pt>
                <c:pt idx="134">
                  <c:v>4.6500000000000004</c:v>
                </c:pt>
                <c:pt idx="135">
                  <c:v>4.6900000000000004</c:v>
                </c:pt>
                <c:pt idx="136">
                  <c:v>4.72</c:v>
                </c:pt>
                <c:pt idx="137">
                  <c:v>4.76</c:v>
                </c:pt>
                <c:pt idx="138">
                  <c:v>4.79</c:v>
                </c:pt>
                <c:pt idx="139">
                  <c:v>4.83</c:v>
                </c:pt>
                <c:pt idx="140">
                  <c:v>4.8600000000000003</c:v>
                </c:pt>
                <c:pt idx="141">
                  <c:v>4.9000000000000004</c:v>
                </c:pt>
                <c:pt idx="142">
                  <c:v>4.93</c:v>
                </c:pt>
                <c:pt idx="143">
                  <c:v>4.96</c:v>
                </c:pt>
                <c:pt idx="144">
                  <c:v>5</c:v>
                </c:pt>
                <c:pt idx="145">
                  <c:v>5.03</c:v>
                </c:pt>
                <c:pt idx="146">
                  <c:v>5.07</c:v>
                </c:pt>
                <c:pt idx="147">
                  <c:v>5.0999999999999996</c:v>
                </c:pt>
                <c:pt idx="148">
                  <c:v>5.14</c:v>
                </c:pt>
                <c:pt idx="149">
                  <c:v>5.17</c:v>
                </c:pt>
                <c:pt idx="150">
                  <c:v>5.21</c:v>
                </c:pt>
                <c:pt idx="151">
                  <c:v>5.24</c:v>
                </c:pt>
                <c:pt idx="152">
                  <c:v>5.28</c:v>
                </c:pt>
                <c:pt idx="153">
                  <c:v>5.31</c:v>
                </c:pt>
                <c:pt idx="154">
                  <c:v>5.35</c:v>
                </c:pt>
                <c:pt idx="155">
                  <c:v>5.38</c:v>
                </c:pt>
                <c:pt idx="156">
                  <c:v>5.42</c:v>
                </c:pt>
                <c:pt idx="157">
                  <c:v>5.45</c:v>
                </c:pt>
                <c:pt idx="158">
                  <c:v>5.49</c:v>
                </c:pt>
                <c:pt idx="159">
                  <c:v>5.52</c:v>
                </c:pt>
                <c:pt idx="160">
                  <c:v>5.55</c:v>
                </c:pt>
                <c:pt idx="161">
                  <c:v>5.59</c:v>
                </c:pt>
                <c:pt idx="162">
                  <c:v>5.62</c:v>
                </c:pt>
                <c:pt idx="163">
                  <c:v>5.66</c:v>
                </c:pt>
                <c:pt idx="164">
                  <c:v>5.69</c:v>
                </c:pt>
                <c:pt idx="165">
                  <c:v>5.73</c:v>
                </c:pt>
                <c:pt idx="166">
                  <c:v>5.76</c:v>
                </c:pt>
                <c:pt idx="167">
                  <c:v>5.8</c:v>
                </c:pt>
                <c:pt idx="168">
                  <c:v>5.83</c:v>
                </c:pt>
                <c:pt idx="169">
                  <c:v>5.87</c:v>
                </c:pt>
                <c:pt idx="170">
                  <c:v>5.9</c:v>
                </c:pt>
                <c:pt idx="171">
                  <c:v>5.94</c:v>
                </c:pt>
                <c:pt idx="172">
                  <c:v>5.97</c:v>
                </c:pt>
                <c:pt idx="173">
                  <c:v>6.01</c:v>
                </c:pt>
                <c:pt idx="174">
                  <c:v>6.04</c:v>
                </c:pt>
                <c:pt idx="175">
                  <c:v>6.08</c:v>
                </c:pt>
                <c:pt idx="176">
                  <c:v>6.11</c:v>
                </c:pt>
                <c:pt idx="177">
                  <c:v>6.14</c:v>
                </c:pt>
                <c:pt idx="178">
                  <c:v>6.18</c:v>
                </c:pt>
                <c:pt idx="179">
                  <c:v>6.21</c:v>
                </c:pt>
                <c:pt idx="180">
                  <c:v>6.25</c:v>
                </c:pt>
                <c:pt idx="181">
                  <c:v>6.28</c:v>
                </c:pt>
                <c:pt idx="182">
                  <c:v>6.32</c:v>
                </c:pt>
                <c:pt idx="183">
                  <c:v>6.35</c:v>
                </c:pt>
                <c:pt idx="184">
                  <c:v>6.39</c:v>
                </c:pt>
                <c:pt idx="185">
                  <c:v>6.42</c:v>
                </c:pt>
                <c:pt idx="186">
                  <c:v>6.46</c:v>
                </c:pt>
                <c:pt idx="187">
                  <c:v>6.49</c:v>
                </c:pt>
                <c:pt idx="188">
                  <c:v>6.53</c:v>
                </c:pt>
                <c:pt idx="189">
                  <c:v>6.56</c:v>
                </c:pt>
                <c:pt idx="190">
                  <c:v>6.6</c:v>
                </c:pt>
                <c:pt idx="191">
                  <c:v>6.63</c:v>
                </c:pt>
                <c:pt idx="192">
                  <c:v>6.67</c:v>
                </c:pt>
                <c:pt idx="193">
                  <c:v>6.7</c:v>
                </c:pt>
                <c:pt idx="194">
                  <c:v>6.74</c:v>
                </c:pt>
                <c:pt idx="195">
                  <c:v>6.77</c:v>
                </c:pt>
                <c:pt idx="196">
                  <c:v>6.8</c:v>
                </c:pt>
                <c:pt idx="197">
                  <c:v>6.84</c:v>
                </c:pt>
                <c:pt idx="198">
                  <c:v>6.87</c:v>
                </c:pt>
                <c:pt idx="199">
                  <c:v>6.91</c:v>
                </c:pt>
                <c:pt idx="200">
                  <c:v>6.94</c:v>
                </c:pt>
                <c:pt idx="201">
                  <c:v>6.98</c:v>
                </c:pt>
                <c:pt idx="202">
                  <c:v>7.01</c:v>
                </c:pt>
                <c:pt idx="203">
                  <c:v>7.05</c:v>
                </c:pt>
                <c:pt idx="204">
                  <c:v>7.08</c:v>
                </c:pt>
                <c:pt idx="205">
                  <c:v>7.12</c:v>
                </c:pt>
                <c:pt idx="206">
                  <c:v>7.15</c:v>
                </c:pt>
                <c:pt idx="207">
                  <c:v>7.19</c:v>
                </c:pt>
                <c:pt idx="208">
                  <c:v>7.22</c:v>
                </c:pt>
                <c:pt idx="209">
                  <c:v>7.26</c:v>
                </c:pt>
                <c:pt idx="210">
                  <c:v>7.29</c:v>
                </c:pt>
                <c:pt idx="211">
                  <c:v>7.33</c:v>
                </c:pt>
                <c:pt idx="212">
                  <c:v>7.36</c:v>
                </c:pt>
                <c:pt idx="213">
                  <c:v>7.39</c:v>
                </c:pt>
                <c:pt idx="214">
                  <c:v>7.43</c:v>
                </c:pt>
                <c:pt idx="215">
                  <c:v>7.46</c:v>
                </c:pt>
                <c:pt idx="216">
                  <c:v>7.5</c:v>
                </c:pt>
                <c:pt idx="217">
                  <c:v>7.53</c:v>
                </c:pt>
                <c:pt idx="218">
                  <c:v>7.57</c:v>
                </c:pt>
                <c:pt idx="219">
                  <c:v>7.6</c:v>
                </c:pt>
                <c:pt idx="220">
                  <c:v>7.64</c:v>
                </c:pt>
                <c:pt idx="221">
                  <c:v>7.67</c:v>
                </c:pt>
                <c:pt idx="222">
                  <c:v>7.71</c:v>
                </c:pt>
                <c:pt idx="223">
                  <c:v>7.74</c:v>
                </c:pt>
                <c:pt idx="224">
                  <c:v>7.78</c:v>
                </c:pt>
                <c:pt idx="225">
                  <c:v>7.81</c:v>
                </c:pt>
                <c:pt idx="226">
                  <c:v>7.85</c:v>
                </c:pt>
                <c:pt idx="227">
                  <c:v>7.88</c:v>
                </c:pt>
                <c:pt idx="228">
                  <c:v>7.92</c:v>
                </c:pt>
                <c:pt idx="229">
                  <c:v>7.95</c:v>
                </c:pt>
                <c:pt idx="230">
                  <c:v>7.98</c:v>
                </c:pt>
                <c:pt idx="231">
                  <c:v>8.02</c:v>
                </c:pt>
                <c:pt idx="232">
                  <c:v>8.0500000000000007</c:v>
                </c:pt>
                <c:pt idx="233">
                  <c:v>8.09</c:v>
                </c:pt>
                <c:pt idx="234">
                  <c:v>8.1199999999999992</c:v>
                </c:pt>
                <c:pt idx="235">
                  <c:v>8.16</c:v>
                </c:pt>
                <c:pt idx="236">
                  <c:v>8.19</c:v>
                </c:pt>
                <c:pt idx="237">
                  <c:v>8.23</c:v>
                </c:pt>
                <c:pt idx="238">
                  <c:v>8.26</c:v>
                </c:pt>
                <c:pt idx="239">
                  <c:v>8.3000000000000007</c:v>
                </c:pt>
                <c:pt idx="240">
                  <c:v>8.33</c:v>
                </c:pt>
                <c:pt idx="241">
                  <c:v>8.3699999999999992</c:v>
                </c:pt>
                <c:pt idx="242">
                  <c:v>8.4</c:v>
                </c:pt>
                <c:pt idx="243">
                  <c:v>8.44</c:v>
                </c:pt>
                <c:pt idx="244">
                  <c:v>8.4700000000000006</c:v>
                </c:pt>
                <c:pt idx="245">
                  <c:v>8.51</c:v>
                </c:pt>
                <c:pt idx="246">
                  <c:v>8.5399999999999991</c:v>
                </c:pt>
                <c:pt idx="247">
                  <c:v>8.58</c:v>
                </c:pt>
                <c:pt idx="248">
                  <c:v>8.61</c:v>
                </c:pt>
                <c:pt idx="249">
                  <c:v>8.64</c:v>
                </c:pt>
                <c:pt idx="250">
                  <c:v>8.68</c:v>
                </c:pt>
                <c:pt idx="251">
                  <c:v>8.7100000000000009</c:v>
                </c:pt>
                <c:pt idx="252">
                  <c:v>8.75</c:v>
                </c:pt>
                <c:pt idx="253">
                  <c:v>8.7799999999999994</c:v>
                </c:pt>
                <c:pt idx="254">
                  <c:v>8.82</c:v>
                </c:pt>
                <c:pt idx="255">
                  <c:v>8.85</c:v>
                </c:pt>
                <c:pt idx="256">
                  <c:v>8.89</c:v>
                </c:pt>
                <c:pt idx="257">
                  <c:v>8.92</c:v>
                </c:pt>
                <c:pt idx="258">
                  <c:v>8.9600000000000009</c:v>
                </c:pt>
                <c:pt idx="259">
                  <c:v>8.99</c:v>
                </c:pt>
                <c:pt idx="260">
                  <c:v>9.0299999999999994</c:v>
                </c:pt>
                <c:pt idx="261">
                  <c:v>9.06</c:v>
                </c:pt>
                <c:pt idx="262">
                  <c:v>9.1</c:v>
                </c:pt>
                <c:pt idx="263">
                  <c:v>9.1300000000000008</c:v>
                </c:pt>
                <c:pt idx="264">
                  <c:v>9.17</c:v>
                </c:pt>
                <c:pt idx="265">
                  <c:v>9.1999999999999993</c:v>
                </c:pt>
                <c:pt idx="266">
                  <c:v>9.23</c:v>
                </c:pt>
                <c:pt idx="267">
                  <c:v>9.27</c:v>
                </c:pt>
                <c:pt idx="268">
                  <c:v>9.3000000000000007</c:v>
                </c:pt>
                <c:pt idx="269">
                  <c:v>9.34</c:v>
                </c:pt>
                <c:pt idx="270">
                  <c:v>9.3699999999999992</c:v>
                </c:pt>
                <c:pt idx="271">
                  <c:v>9.41</c:v>
                </c:pt>
                <c:pt idx="272">
                  <c:v>9.44</c:v>
                </c:pt>
                <c:pt idx="273">
                  <c:v>9.48</c:v>
                </c:pt>
                <c:pt idx="274">
                  <c:v>9.51</c:v>
                </c:pt>
                <c:pt idx="275">
                  <c:v>9.5500000000000007</c:v>
                </c:pt>
                <c:pt idx="276">
                  <c:v>9.58</c:v>
                </c:pt>
                <c:pt idx="277">
                  <c:v>9.6199999999999992</c:v>
                </c:pt>
                <c:pt idx="278">
                  <c:v>9.65</c:v>
                </c:pt>
                <c:pt idx="279">
                  <c:v>9.69</c:v>
                </c:pt>
                <c:pt idx="280">
                  <c:v>9.7200000000000006</c:v>
                </c:pt>
                <c:pt idx="281">
                  <c:v>9.76</c:v>
                </c:pt>
                <c:pt idx="282">
                  <c:v>9.7899999999999991</c:v>
                </c:pt>
                <c:pt idx="283">
                  <c:v>9.82</c:v>
                </c:pt>
                <c:pt idx="284">
                  <c:v>9.86</c:v>
                </c:pt>
                <c:pt idx="285">
                  <c:v>9.89</c:v>
                </c:pt>
                <c:pt idx="286">
                  <c:v>9.93</c:v>
                </c:pt>
                <c:pt idx="287">
                  <c:v>9.9600000000000009</c:v>
                </c:pt>
                <c:pt idx="288">
                  <c:v>10</c:v>
                </c:pt>
                <c:pt idx="289">
                  <c:v>10.029999999999999</c:v>
                </c:pt>
                <c:pt idx="290">
                  <c:v>10.07</c:v>
                </c:pt>
                <c:pt idx="291">
                  <c:v>10.1</c:v>
                </c:pt>
                <c:pt idx="292">
                  <c:v>10.14</c:v>
                </c:pt>
                <c:pt idx="293">
                  <c:v>10.17</c:v>
                </c:pt>
                <c:pt idx="294">
                  <c:v>10.210000000000001</c:v>
                </c:pt>
                <c:pt idx="295">
                  <c:v>10.24</c:v>
                </c:pt>
                <c:pt idx="296">
                  <c:v>10.28</c:v>
                </c:pt>
                <c:pt idx="297">
                  <c:v>10.31</c:v>
                </c:pt>
                <c:pt idx="298">
                  <c:v>10.35</c:v>
                </c:pt>
                <c:pt idx="299">
                  <c:v>10.38</c:v>
                </c:pt>
                <c:pt idx="300">
                  <c:v>10.42</c:v>
                </c:pt>
                <c:pt idx="301">
                  <c:v>10.45</c:v>
                </c:pt>
                <c:pt idx="302">
                  <c:v>10.48</c:v>
                </c:pt>
                <c:pt idx="303">
                  <c:v>10.52</c:v>
                </c:pt>
                <c:pt idx="304">
                  <c:v>10.55</c:v>
                </c:pt>
                <c:pt idx="305">
                  <c:v>10.59</c:v>
                </c:pt>
                <c:pt idx="306">
                  <c:v>10.62</c:v>
                </c:pt>
                <c:pt idx="307">
                  <c:v>10.66</c:v>
                </c:pt>
                <c:pt idx="308">
                  <c:v>10.69</c:v>
                </c:pt>
                <c:pt idx="309">
                  <c:v>10.73</c:v>
                </c:pt>
                <c:pt idx="310">
                  <c:v>10.76</c:v>
                </c:pt>
                <c:pt idx="311">
                  <c:v>10.8</c:v>
                </c:pt>
                <c:pt idx="312">
                  <c:v>10.83</c:v>
                </c:pt>
                <c:pt idx="313">
                  <c:v>10.87</c:v>
                </c:pt>
                <c:pt idx="314">
                  <c:v>10.9</c:v>
                </c:pt>
                <c:pt idx="315">
                  <c:v>10.94</c:v>
                </c:pt>
                <c:pt idx="316">
                  <c:v>10.97</c:v>
                </c:pt>
                <c:pt idx="317">
                  <c:v>11.01</c:v>
                </c:pt>
                <c:pt idx="318">
                  <c:v>11.04</c:v>
                </c:pt>
                <c:pt idx="319">
                  <c:v>11.07</c:v>
                </c:pt>
                <c:pt idx="320">
                  <c:v>11.11</c:v>
                </c:pt>
                <c:pt idx="321">
                  <c:v>11.14</c:v>
                </c:pt>
                <c:pt idx="322">
                  <c:v>11.18</c:v>
                </c:pt>
                <c:pt idx="323">
                  <c:v>11.21</c:v>
                </c:pt>
                <c:pt idx="324">
                  <c:v>11.25</c:v>
                </c:pt>
                <c:pt idx="325">
                  <c:v>11.28</c:v>
                </c:pt>
                <c:pt idx="326">
                  <c:v>11.32</c:v>
                </c:pt>
                <c:pt idx="327">
                  <c:v>11.35</c:v>
                </c:pt>
                <c:pt idx="328">
                  <c:v>11.39</c:v>
                </c:pt>
                <c:pt idx="329">
                  <c:v>11.42</c:v>
                </c:pt>
                <c:pt idx="330">
                  <c:v>11.46</c:v>
                </c:pt>
                <c:pt idx="331">
                  <c:v>11.49</c:v>
                </c:pt>
                <c:pt idx="332">
                  <c:v>11.53</c:v>
                </c:pt>
                <c:pt idx="333">
                  <c:v>11.56</c:v>
                </c:pt>
                <c:pt idx="334">
                  <c:v>11.6</c:v>
                </c:pt>
                <c:pt idx="335">
                  <c:v>11.63</c:v>
                </c:pt>
                <c:pt idx="336">
                  <c:v>11.66</c:v>
                </c:pt>
                <c:pt idx="337">
                  <c:v>11.7</c:v>
                </c:pt>
                <c:pt idx="338">
                  <c:v>11.73</c:v>
                </c:pt>
                <c:pt idx="339">
                  <c:v>11.77</c:v>
                </c:pt>
                <c:pt idx="340">
                  <c:v>11.8</c:v>
                </c:pt>
                <c:pt idx="341">
                  <c:v>11.84</c:v>
                </c:pt>
                <c:pt idx="342">
                  <c:v>11.87</c:v>
                </c:pt>
                <c:pt idx="343">
                  <c:v>11.91</c:v>
                </c:pt>
                <c:pt idx="344">
                  <c:v>11.94</c:v>
                </c:pt>
                <c:pt idx="345">
                  <c:v>11.98</c:v>
                </c:pt>
                <c:pt idx="346">
                  <c:v>12.01</c:v>
                </c:pt>
                <c:pt idx="347">
                  <c:v>12.05</c:v>
                </c:pt>
                <c:pt idx="348">
                  <c:v>12.08</c:v>
                </c:pt>
                <c:pt idx="349">
                  <c:v>12.12</c:v>
                </c:pt>
                <c:pt idx="350">
                  <c:v>12.15</c:v>
                </c:pt>
                <c:pt idx="351">
                  <c:v>12.19</c:v>
                </c:pt>
                <c:pt idx="352">
                  <c:v>12.22</c:v>
                </c:pt>
                <c:pt idx="353">
                  <c:v>12.26</c:v>
                </c:pt>
                <c:pt idx="354">
                  <c:v>12.29</c:v>
                </c:pt>
                <c:pt idx="355">
                  <c:v>12.32</c:v>
                </c:pt>
                <c:pt idx="356">
                  <c:v>12.36</c:v>
                </c:pt>
                <c:pt idx="357">
                  <c:v>12.39</c:v>
                </c:pt>
                <c:pt idx="358">
                  <c:v>12.43</c:v>
                </c:pt>
                <c:pt idx="359">
                  <c:v>12.46</c:v>
                </c:pt>
                <c:pt idx="360">
                  <c:v>12.5</c:v>
                </c:pt>
                <c:pt idx="361">
                  <c:v>12.53</c:v>
                </c:pt>
                <c:pt idx="362">
                  <c:v>12.57</c:v>
                </c:pt>
                <c:pt idx="363">
                  <c:v>12.6</c:v>
                </c:pt>
                <c:pt idx="364">
                  <c:v>12.64</c:v>
                </c:pt>
                <c:pt idx="365">
                  <c:v>12.67</c:v>
                </c:pt>
                <c:pt idx="366">
                  <c:v>12.71</c:v>
                </c:pt>
                <c:pt idx="367">
                  <c:v>12.74</c:v>
                </c:pt>
                <c:pt idx="368">
                  <c:v>12.78</c:v>
                </c:pt>
                <c:pt idx="369">
                  <c:v>12.81</c:v>
                </c:pt>
                <c:pt idx="370">
                  <c:v>12.85</c:v>
                </c:pt>
                <c:pt idx="371">
                  <c:v>12.88</c:v>
                </c:pt>
                <c:pt idx="372">
                  <c:v>12.91</c:v>
                </c:pt>
                <c:pt idx="373">
                  <c:v>12.95</c:v>
                </c:pt>
                <c:pt idx="374">
                  <c:v>12.98</c:v>
                </c:pt>
                <c:pt idx="375">
                  <c:v>13.02</c:v>
                </c:pt>
                <c:pt idx="376">
                  <c:v>13.05</c:v>
                </c:pt>
                <c:pt idx="377">
                  <c:v>13.09</c:v>
                </c:pt>
                <c:pt idx="378">
                  <c:v>13.12</c:v>
                </c:pt>
                <c:pt idx="379">
                  <c:v>13.16</c:v>
                </c:pt>
                <c:pt idx="380">
                  <c:v>13.19</c:v>
                </c:pt>
                <c:pt idx="381">
                  <c:v>13.23</c:v>
                </c:pt>
                <c:pt idx="382">
                  <c:v>13.26</c:v>
                </c:pt>
                <c:pt idx="383">
                  <c:v>13.3</c:v>
                </c:pt>
                <c:pt idx="384">
                  <c:v>13.33</c:v>
                </c:pt>
                <c:pt idx="385">
                  <c:v>13.37</c:v>
                </c:pt>
                <c:pt idx="386">
                  <c:v>13.4</c:v>
                </c:pt>
                <c:pt idx="387">
                  <c:v>13.44</c:v>
                </c:pt>
                <c:pt idx="388">
                  <c:v>13.47</c:v>
                </c:pt>
                <c:pt idx="389">
                  <c:v>13.5</c:v>
                </c:pt>
                <c:pt idx="390">
                  <c:v>13.54</c:v>
                </c:pt>
                <c:pt idx="391">
                  <c:v>13.57</c:v>
                </c:pt>
                <c:pt idx="392">
                  <c:v>13.61</c:v>
                </c:pt>
                <c:pt idx="393">
                  <c:v>13.64</c:v>
                </c:pt>
                <c:pt idx="394">
                  <c:v>13.68</c:v>
                </c:pt>
                <c:pt idx="395">
                  <c:v>13.71</c:v>
                </c:pt>
                <c:pt idx="396">
                  <c:v>13.75</c:v>
                </c:pt>
                <c:pt idx="397">
                  <c:v>13.78</c:v>
                </c:pt>
                <c:pt idx="398">
                  <c:v>13.82</c:v>
                </c:pt>
                <c:pt idx="399">
                  <c:v>13.85</c:v>
                </c:pt>
                <c:pt idx="400">
                  <c:v>13.89</c:v>
                </c:pt>
                <c:pt idx="401">
                  <c:v>13.92</c:v>
                </c:pt>
                <c:pt idx="402">
                  <c:v>13.96</c:v>
                </c:pt>
                <c:pt idx="403">
                  <c:v>13.99</c:v>
                </c:pt>
                <c:pt idx="404">
                  <c:v>14.03</c:v>
                </c:pt>
                <c:pt idx="405">
                  <c:v>14.06</c:v>
                </c:pt>
                <c:pt idx="406">
                  <c:v>14.1</c:v>
                </c:pt>
                <c:pt idx="407">
                  <c:v>14.13</c:v>
                </c:pt>
                <c:pt idx="408">
                  <c:v>14.16</c:v>
                </c:pt>
                <c:pt idx="409">
                  <c:v>14.2</c:v>
                </c:pt>
                <c:pt idx="410">
                  <c:v>14.23</c:v>
                </c:pt>
                <c:pt idx="411">
                  <c:v>14.27</c:v>
                </c:pt>
                <c:pt idx="412">
                  <c:v>14.3</c:v>
                </c:pt>
                <c:pt idx="413">
                  <c:v>14.34</c:v>
                </c:pt>
                <c:pt idx="414">
                  <c:v>14.37</c:v>
                </c:pt>
                <c:pt idx="415">
                  <c:v>14.41</c:v>
                </c:pt>
                <c:pt idx="416">
                  <c:v>14.44</c:v>
                </c:pt>
                <c:pt idx="417">
                  <c:v>14.48</c:v>
                </c:pt>
                <c:pt idx="418">
                  <c:v>14.51</c:v>
                </c:pt>
                <c:pt idx="419">
                  <c:v>14.55</c:v>
                </c:pt>
                <c:pt idx="420">
                  <c:v>14.58</c:v>
                </c:pt>
                <c:pt idx="421">
                  <c:v>14.62</c:v>
                </c:pt>
                <c:pt idx="422">
                  <c:v>14.65</c:v>
                </c:pt>
                <c:pt idx="423">
                  <c:v>14.69</c:v>
                </c:pt>
                <c:pt idx="424">
                  <c:v>14.72</c:v>
                </c:pt>
                <c:pt idx="425">
                  <c:v>14.75</c:v>
                </c:pt>
                <c:pt idx="426">
                  <c:v>14.79</c:v>
                </c:pt>
                <c:pt idx="427">
                  <c:v>14.82</c:v>
                </c:pt>
                <c:pt idx="428">
                  <c:v>14.86</c:v>
                </c:pt>
                <c:pt idx="429">
                  <c:v>14.89</c:v>
                </c:pt>
                <c:pt idx="430">
                  <c:v>14.93</c:v>
                </c:pt>
                <c:pt idx="431">
                  <c:v>14.96</c:v>
                </c:pt>
                <c:pt idx="432">
                  <c:v>15</c:v>
                </c:pt>
                <c:pt idx="433">
                  <c:v>15.03</c:v>
                </c:pt>
                <c:pt idx="434">
                  <c:v>15.07</c:v>
                </c:pt>
                <c:pt idx="435">
                  <c:v>15.1</c:v>
                </c:pt>
                <c:pt idx="436">
                  <c:v>15.14</c:v>
                </c:pt>
                <c:pt idx="437">
                  <c:v>15.17</c:v>
                </c:pt>
                <c:pt idx="438">
                  <c:v>15.21</c:v>
                </c:pt>
                <c:pt idx="439">
                  <c:v>15.24</c:v>
                </c:pt>
                <c:pt idx="440">
                  <c:v>15.28</c:v>
                </c:pt>
                <c:pt idx="441">
                  <c:v>15.31</c:v>
                </c:pt>
                <c:pt idx="442">
                  <c:v>15.34</c:v>
                </c:pt>
                <c:pt idx="443">
                  <c:v>15.38</c:v>
                </c:pt>
                <c:pt idx="444">
                  <c:v>15.41</c:v>
                </c:pt>
                <c:pt idx="445">
                  <c:v>15.45</c:v>
                </c:pt>
                <c:pt idx="446">
                  <c:v>15.48</c:v>
                </c:pt>
                <c:pt idx="447">
                  <c:v>15.52</c:v>
                </c:pt>
                <c:pt idx="448">
                  <c:v>15.55</c:v>
                </c:pt>
                <c:pt idx="449">
                  <c:v>15.59</c:v>
                </c:pt>
                <c:pt idx="450">
                  <c:v>15.62</c:v>
                </c:pt>
                <c:pt idx="451">
                  <c:v>15.66</c:v>
                </c:pt>
                <c:pt idx="452">
                  <c:v>15.69</c:v>
                </c:pt>
                <c:pt idx="453">
                  <c:v>15.73</c:v>
                </c:pt>
                <c:pt idx="454">
                  <c:v>15.76</c:v>
                </c:pt>
                <c:pt idx="455">
                  <c:v>15.8</c:v>
                </c:pt>
                <c:pt idx="456">
                  <c:v>15.83</c:v>
                </c:pt>
                <c:pt idx="457">
                  <c:v>15.87</c:v>
                </c:pt>
                <c:pt idx="458">
                  <c:v>15.9</c:v>
                </c:pt>
                <c:pt idx="459">
                  <c:v>15.94</c:v>
                </c:pt>
                <c:pt idx="460">
                  <c:v>15.97</c:v>
                </c:pt>
                <c:pt idx="461">
                  <c:v>16</c:v>
                </c:pt>
                <c:pt idx="462">
                  <c:v>16.04</c:v>
                </c:pt>
                <c:pt idx="463">
                  <c:v>16.07</c:v>
                </c:pt>
                <c:pt idx="464">
                  <c:v>16.11</c:v>
                </c:pt>
                <c:pt idx="465">
                  <c:v>16.14</c:v>
                </c:pt>
                <c:pt idx="466">
                  <c:v>16.18</c:v>
                </c:pt>
                <c:pt idx="467">
                  <c:v>16.21</c:v>
                </c:pt>
                <c:pt idx="468">
                  <c:v>16.25</c:v>
                </c:pt>
                <c:pt idx="469">
                  <c:v>16.28</c:v>
                </c:pt>
                <c:pt idx="470">
                  <c:v>16.32</c:v>
                </c:pt>
                <c:pt idx="471">
                  <c:v>16.350000000000001</c:v>
                </c:pt>
                <c:pt idx="472">
                  <c:v>16.39</c:v>
                </c:pt>
                <c:pt idx="473">
                  <c:v>16.420000000000002</c:v>
                </c:pt>
                <c:pt idx="474">
                  <c:v>16.46</c:v>
                </c:pt>
                <c:pt idx="475">
                  <c:v>16.489999999999998</c:v>
                </c:pt>
                <c:pt idx="476">
                  <c:v>16.53</c:v>
                </c:pt>
                <c:pt idx="477">
                  <c:v>16.559999999999999</c:v>
                </c:pt>
                <c:pt idx="478">
                  <c:v>16.59</c:v>
                </c:pt>
                <c:pt idx="479">
                  <c:v>16.63</c:v>
                </c:pt>
                <c:pt idx="480">
                  <c:v>16.66</c:v>
                </c:pt>
                <c:pt idx="481">
                  <c:v>16.7</c:v>
                </c:pt>
                <c:pt idx="482">
                  <c:v>16.73</c:v>
                </c:pt>
                <c:pt idx="483">
                  <c:v>16.77</c:v>
                </c:pt>
                <c:pt idx="484">
                  <c:v>16.8</c:v>
                </c:pt>
                <c:pt idx="485">
                  <c:v>16.84</c:v>
                </c:pt>
                <c:pt idx="486">
                  <c:v>16.87</c:v>
                </c:pt>
                <c:pt idx="487">
                  <c:v>16.91</c:v>
                </c:pt>
                <c:pt idx="488">
                  <c:v>16.940000000000001</c:v>
                </c:pt>
                <c:pt idx="489">
                  <c:v>16.98</c:v>
                </c:pt>
                <c:pt idx="490">
                  <c:v>17.010000000000002</c:v>
                </c:pt>
                <c:pt idx="491">
                  <c:v>17.05</c:v>
                </c:pt>
                <c:pt idx="492">
                  <c:v>17.079999999999998</c:v>
                </c:pt>
                <c:pt idx="493">
                  <c:v>17.12</c:v>
                </c:pt>
                <c:pt idx="494">
                  <c:v>17.149999999999999</c:v>
                </c:pt>
                <c:pt idx="495">
                  <c:v>17.18</c:v>
                </c:pt>
                <c:pt idx="496">
                  <c:v>17.22</c:v>
                </c:pt>
                <c:pt idx="497">
                  <c:v>17.25</c:v>
                </c:pt>
                <c:pt idx="498">
                  <c:v>17.29</c:v>
                </c:pt>
                <c:pt idx="499">
                  <c:v>17.32</c:v>
                </c:pt>
                <c:pt idx="500">
                  <c:v>17.36</c:v>
                </c:pt>
                <c:pt idx="501">
                  <c:v>17.39</c:v>
                </c:pt>
                <c:pt idx="502">
                  <c:v>17.43</c:v>
                </c:pt>
                <c:pt idx="503">
                  <c:v>17.46</c:v>
                </c:pt>
                <c:pt idx="504">
                  <c:v>17.5</c:v>
                </c:pt>
                <c:pt idx="505">
                  <c:v>17.53</c:v>
                </c:pt>
                <c:pt idx="506">
                  <c:v>17.57</c:v>
                </c:pt>
                <c:pt idx="507">
                  <c:v>17.600000000000001</c:v>
                </c:pt>
                <c:pt idx="508">
                  <c:v>17.64</c:v>
                </c:pt>
                <c:pt idx="509">
                  <c:v>17.670000000000002</c:v>
                </c:pt>
                <c:pt idx="510">
                  <c:v>17.71</c:v>
                </c:pt>
                <c:pt idx="511">
                  <c:v>17.739999999999998</c:v>
                </c:pt>
                <c:pt idx="512">
                  <c:v>17.78</c:v>
                </c:pt>
                <c:pt idx="513">
                  <c:v>17.809999999999999</c:v>
                </c:pt>
                <c:pt idx="514">
                  <c:v>17.84</c:v>
                </c:pt>
                <c:pt idx="515">
                  <c:v>17.88</c:v>
                </c:pt>
                <c:pt idx="516">
                  <c:v>17.91</c:v>
                </c:pt>
                <c:pt idx="517">
                  <c:v>17.95</c:v>
                </c:pt>
                <c:pt idx="518">
                  <c:v>17.98</c:v>
                </c:pt>
                <c:pt idx="519">
                  <c:v>18.02</c:v>
                </c:pt>
                <c:pt idx="520">
                  <c:v>18.05</c:v>
                </c:pt>
                <c:pt idx="521">
                  <c:v>18.09</c:v>
                </c:pt>
                <c:pt idx="522">
                  <c:v>18.12</c:v>
                </c:pt>
                <c:pt idx="523">
                  <c:v>18.16</c:v>
                </c:pt>
                <c:pt idx="524">
                  <c:v>18.190000000000001</c:v>
                </c:pt>
                <c:pt idx="525">
                  <c:v>18.23</c:v>
                </c:pt>
                <c:pt idx="526">
                  <c:v>18.260000000000002</c:v>
                </c:pt>
                <c:pt idx="527">
                  <c:v>18.3</c:v>
                </c:pt>
                <c:pt idx="528">
                  <c:v>18.329999999999998</c:v>
                </c:pt>
                <c:pt idx="529">
                  <c:v>18.37</c:v>
                </c:pt>
                <c:pt idx="530">
                  <c:v>18.399999999999999</c:v>
                </c:pt>
                <c:pt idx="531">
                  <c:v>18.43</c:v>
                </c:pt>
                <c:pt idx="532">
                  <c:v>18.47</c:v>
                </c:pt>
                <c:pt idx="533">
                  <c:v>18.5</c:v>
                </c:pt>
                <c:pt idx="534">
                  <c:v>18.54</c:v>
                </c:pt>
                <c:pt idx="535">
                  <c:v>18.57</c:v>
                </c:pt>
                <c:pt idx="536">
                  <c:v>18.61</c:v>
                </c:pt>
                <c:pt idx="537">
                  <c:v>18.64</c:v>
                </c:pt>
                <c:pt idx="538">
                  <c:v>18.68</c:v>
                </c:pt>
                <c:pt idx="539">
                  <c:v>18.71</c:v>
                </c:pt>
                <c:pt idx="540">
                  <c:v>18.75</c:v>
                </c:pt>
                <c:pt idx="541">
                  <c:v>18.78</c:v>
                </c:pt>
                <c:pt idx="542">
                  <c:v>18.82</c:v>
                </c:pt>
                <c:pt idx="543">
                  <c:v>18.850000000000001</c:v>
                </c:pt>
                <c:pt idx="544">
                  <c:v>18.89</c:v>
                </c:pt>
                <c:pt idx="545">
                  <c:v>18.920000000000002</c:v>
                </c:pt>
                <c:pt idx="546">
                  <c:v>18.96</c:v>
                </c:pt>
                <c:pt idx="547">
                  <c:v>18.989999999999998</c:v>
                </c:pt>
                <c:pt idx="548">
                  <c:v>19.02</c:v>
                </c:pt>
                <c:pt idx="549">
                  <c:v>19.059999999999999</c:v>
                </c:pt>
                <c:pt idx="550">
                  <c:v>19.09</c:v>
                </c:pt>
                <c:pt idx="551">
                  <c:v>19.13</c:v>
                </c:pt>
                <c:pt idx="552">
                  <c:v>19.16</c:v>
                </c:pt>
                <c:pt idx="553">
                  <c:v>19.2</c:v>
                </c:pt>
                <c:pt idx="554">
                  <c:v>19.23</c:v>
                </c:pt>
                <c:pt idx="555">
                  <c:v>19.27</c:v>
                </c:pt>
                <c:pt idx="556">
                  <c:v>19.3</c:v>
                </c:pt>
                <c:pt idx="557">
                  <c:v>19.34</c:v>
                </c:pt>
                <c:pt idx="558">
                  <c:v>19.37</c:v>
                </c:pt>
                <c:pt idx="559">
                  <c:v>19.41</c:v>
                </c:pt>
                <c:pt idx="560">
                  <c:v>19.440000000000001</c:v>
                </c:pt>
                <c:pt idx="561">
                  <c:v>19.48</c:v>
                </c:pt>
                <c:pt idx="562">
                  <c:v>19.510000000000002</c:v>
                </c:pt>
                <c:pt idx="563">
                  <c:v>19.55</c:v>
                </c:pt>
                <c:pt idx="564">
                  <c:v>19.579999999999998</c:v>
                </c:pt>
                <c:pt idx="565">
                  <c:v>19.62</c:v>
                </c:pt>
                <c:pt idx="566">
                  <c:v>19.649999999999999</c:v>
                </c:pt>
                <c:pt idx="567">
                  <c:v>19.68</c:v>
                </c:pt>
                <c:pt idx="568">
                  <c:v>19.72</c:v>
                </c:pt>
                <c:pt idx="569">
                  <c:v>19.75</c:v>
                </c:pt>
                <c:pt idx="570">
                  <c:v>19.79</c:v>
                </c:pt>
                <c:pt idx="571">
                  <c:v>19.82</c:v>
                </c:pt>
                <c:pt idx="572">
                  <c:v>19.86</c:v>
                </c:pt>
                <c:pt idx="573">
                  <c:v>19.89</c:v>
                </c:pt>
                <c:pt idx="574">
                  <c:v>19.93</c:v>
                </c:pt>
                <c:pt idx="575">
                  <c:v>19.96</c:v>
                </c:pt>
                <c:pt idx="576">
                  <c:v>20</c:v>
                </c:pt>
                <c:pt idx="577">
                  <c:v>20.03</c:v>
                </c:pt>
                <c:pt idx="578">
                  <c:v>20.07</c:v>
                </c:pt>
                <c:pt idx="579">
                  <c:v>20.100000000000001</c:v>
                </c:pt>
                <c:pt idx="580">
                  <c:v>20.14</c:v>
                </c:pt>
                <c:pt idx="581">
                  <c:v>20.170000000000002</c:v>
                </c:pt>
                <c:pt idx="582">
                  <c:v>20.21</c:v>
                </c:pt>
                <c:pt idx="583">
                  <c:v>20.239999999999998</c:v>
                </c:pt>
                <c:pt idx="584">
                  <c:v>20.27</c:v>
                </c:pt>
                <c:pt idx="585">
                  <c:v>20.309999999999999</c:v>
                </c:pt>
                <c:pt idx="586">
                  <c:v>20.34</c:v>
                </c:pt>
                <c:pt idx="587">
                  <c:v>20.38</c:v>
                </c:pt>
                <c:pt idx="588">
                  <c:v>20.41</c:v>
                </c:pt>
                <c:pt idx="589">
                  <c:v>20.45</c:v>
                </c:pt>
                <c:pt idx="590">
                  <c:v>20.48</c:v>
                </c:pt>
                <c:pt idx="591">
                  <c:v>20.52</c:v>
                </c:pt>
                <c:pt idx="592">
                  <c:v>20.55</c:v>
                </c:pt>
                <c:pt idx="593">
                  <c:v>20.59</c:v>
                </c:pt>
                <c:pt idx="594">
                  <c:v>20.62</c:v>
                </c:pt>
                <c:pt idx="595">
                  <c:v>20.66</c:v>
                </c:pt>
                <c:pt idx="596">
                  <c:v>20.69</c:v>
                </c:pt>
                <c:pt idx="597">
                  <c:v>20.73</c:v>
                </c:pt>
                <c:pt idx="598">
                  <c:v>20.76</c:v>
                </c:pt>
                <c:pt idx="599">
                  <c:v>20.8</c:v>
                </c:pt>
                <c:pt idx="600">
                  <c:v>20.83</c:v>
                </c:pt>
                <c:pt idx="601">
                  <c:v>20.86</c:v>
                </c:pt>
                <c:pt idx="602">
                  <c:v>20.9</c:v>
                </c:pt>
                <c:pt idx="603">
                  <c:v>20.93</c:v>
                </c:pt>
                <c:pt idx="604">
                  <c:v>20.97</c:v>
                </c:pt>
                <c:pt idx="605">
                  <c:v>21</c:v>
                </c:pt>
                <c:pt idx="606">
                  <c:v>21.04</c:v>
                </c:pt>
                <c:pt idx="607">
                  <c:v>21.07</c:v>
                </c:pt>
                <c:pt idx="608">
                  <c:v>21.11</c:v>
                </c:pt>
                <c:pt idx="609">
                  <c:v>21.14</c:v>
                </c:pt>
                <c:pt idx="610">
                  <c:v>21.18</c:v>
                </c:pt>
                <c:pt idx="611">
                  <c:v>21.21</c:v>
                </c:pt>
                <c:pt idx="612">
                  <c:v>21.25</c:v>
                </c:pt>
                <c:pt idx="613">
                  <c:v>21.28</c:v>
                </c:pt>
                <c:pt idx="614">
                  <c:v>21.32</c:v>
                </c:pt>
                <c:pt idx="615">
                  <c:v>21.35</c:v>
                </c:pt>
                <c:pt idx="616">
                  <c:v>21.39</c:v>
                </c:pt>
                <c:pt idx="617">
                  <c:v>21.42</c:v>
                </c:pt>
                <c:pt idx="618">
                  <c:v>21.46</c:v>
                </c:pt>
                <c:pt idx="619">
                  <c:v>21.49</c:v>
                </c:pt>
                <c:pt idx="620">
                  <c:v>21.52</c:v>
                </c:pt>
                <c:pt idx="621">
                  <c:v>21.56</c:v>
                </c:pt>
                <c:pt idx="622">
                  <c:v>21.59</c:v>
                </c:pt>
                <c:pt idx="623">
                  <c:v>21.63</c:v>
                </c:pt>
                <c:pt idx="624">
                  <c:v>21.66</c:v>
                </c:pt>
                <c:pt idx="625">
                  <c:v>21.7</c:v>
                </c:pt>
                <c:pt idx="626">
                  <c:v>21.73</c:v>
                </c:pt>
                <c:pt idx="627">
                  <c:v>21.77</c:v>
                </c:pt>
                <c:pt idx="628">
                  <c:v>21.8</c:v>
                </c:pt>
                <c:pt idx="629">
                  <c:v>21.84</c:v>
                </c:pt>
                <c:pt idx="630">
                  <c:v>21.87</c:v>
                </c:pt>
                <c:pt idx="631">
                  <c:v>21.91</c:v>
                </c:pt>
                <c:pt idx="632">
                  <c:v>21.94</c:v>
                </c:pt>
                <c:pt idx="633">
                  <c:v>21.98</c:v>
                </c:pt>
                <c:pt idx="634">
                  <c:v>22.01</c:v>
                </c:pt>
                <c:pt idx="635">
                  <c:v>22.05</c:v>
                </c:pt>
                <c:pt idx="636">
                  <c:v>22.08</c:v>
                </c:pt>
                <c:pt idx="637">
                  <c:v>22.11</c:v>
                </c:pt>
                <c:pt idx="638">
                  <c:v>22.15</c:v>
                </c:pt>
                <c:pt idx="639">
                  <c:v>22.18</c:v>
                </c:pt>
                <c:pt idx="640">
                  <c:v>22.22</c:v>
                </c:pt>
                <c:pt idx="641">
                  <c:v>22.25</c:v>
                </c:pt>
                <c:pt idx="642">
                  <c:v>22.29</c:v>
                </c:pt>
                <c:pt idx="643">
                  <c:v>22.32</c:v>
                </c:pt>
                <c:pt idx="644">
                  <c:v>22.36</c:v>
                </c:pt>
                <c:pt idx="645">
                  <c:v>22.39</c:v>
                </c:pt>
                <c:pt idx="646">
                  <c:v>22.43</c:v>
                </c:pt>
                <c:pt idx="647">
                  <c:v>22.46</c:v>
                </c:pt>
                <c:pt idx="648">
                  <c:v>22.5</c:v>
                </c:pt>
                <c:pt idx="649">
                  <c:v>22.53</c:v>
                </c:pt>
                <c:pt idx="650">
                  <c:v>22.57</c:v>
                </c:pt>
                <c:pt idx="651">
                  <c:v>22.6</c:v>
                </c:pt>
                <c:pt idx="652">
                  <c:v>22.64</c:v>
                </c:pt>
                <c:pt idx="653">
                  <c:v>22.67</c:v>
                </c:pt>
                <c:pt idx="654">
                  <c:v>22.7</c:v>
                </c:pt>
                <c:pt idx="655">
                  <c:v>22.74</c:v>
                </c:pt>
                <c:pt idx="656">
                  <c:v>22.77</c:v>
                </c:pt>
                <c:pt idx="657">
                  <c:v>22.81</c:v>
                </c:pt>
                <c:pt idx="658">
                  <c:v>22.84</c:v>
                </c:pt>
                <c:pt idx="659">
                  <c:v>22.88</c:v>
                </c:pt>
                <c:pt idx="660">
                  <c:v>22.91</c:v>
                </c:pt>
                <c:pt idx="661">
                  <c:v>22.95</c:v>
                </c:pt>
                <c:pt idx="662">
                  <c:v>22.98</c:v>
                </c:pt>
                <c:pt idx="663">
                  <c:v>23.02</c:v>
                </c:pt>
                <c:pt idx="664">
                  <c:v>23.05</c:v>
                </c:pt>
                <c:pt idx="665">
                  <c:v>23.09</c:v>
                </c:pt>
                <c:pt idx="666">
                  <c:v>23.12</c:v>
                </c:pt>
                <c:pt idx="667">
                  <c:v>23.16</c:v>
                </c:pt>
                <c:pt idx="668">
                  <c:v>23.19</c:v>
                </c:pt>
                <c:pt idx="669">
                  <c:v>23.23</c:v>
                </c:pt>
                <c:pt idx="670">
                  <c:v>23.26</c:v>
                </c:pt>
                <c:pt idx="671">
                  <c:v>23.3</c:v>
                </c:pt>
                <c:pt idx="672">
                  <c:v>23.33</c:v>
                </c:pt>
                <c:pt idx="673">
                  <c:v>23.36</c:v>
                </c:pt>
                <c:pt idx="674">
                  <c:v>23.4</c:v>
                </c:pt>
                <c:pt idx="675">
                  <c:v>23.43</c:v>
                </c:pt>
                <c:pt idx="676">
                  <c:v>23.47</c:v>
                </c:pt>
                <c:pt idx="677">
                  <c:v>23.5</c:v>
                </c:pt>
                <c:pt idx="678">
                  <c:v>23.54</c:v>
                </c:pt>
                <c:pt idx="679">
                  <c:v>23.57</c:v>
                </c:pt>
                <c:pt idx="680">
                  <c:v>23.61</c:v>
                </c:pt>
                <c:pt idx="681">
                  <c:v>23.64</c:v>
                </c:pt>
                <c:pt idx="682">
                  <c:v>23.68</c:v>
                </c:pt>
                <c:pt idx="683">
                  <c:v>23.71</c:v>
                </c:pt>
                <c:pt idx="684">
                  <c:v>23.75</c:v>
                </c:pt>
                <c:pt idx="685">
                  <c:v>23.78</c:v>
                </c:pt>
                <c:pt idx="686">
                  <c:v>23.82</c:v>
                </c:pt>
                <c:pt idx="687">
                  <c:v>23.85</c:v>
                </c:pt>
                <c:pt idx="688">
                  <c:v>23.89</c:v>
                </c:pt>
                <c:pt idx="689">
                  <c:v>23.92</c:v>
                </c:pt>
                <c:pt idx="690">
                  <c:v>23.95</c:v>
                </c:pt>
                <c:pt idx="691">
                  <c:v>23.99</c:v>
                </c:pt>
                <c:pt idx="692">
                  <c:v>24.02</c:v>
                </c:pt>
                <c:pt idx="693">
                  <c:v>24.06</c:v>
                </c:pt>
                <c:pt idx="694">
                  <c:v>24.09</c:v>
                </c:pt>
                <c:pt idx="695">
                  <c:v>24.13</c:v>
                </c:pt>
                <c:pt idx="696">
                  <c:v>24.16</c:v>
                </c:pt>
                <c:pt idx="697">
                  <c:v>24.2</c:v>
                </c:pt>
                <c:pt idx="698">
                  <c:v>24.23</c:v>
                </c:pt>
                <c:pt idx="699">
                  <c:v>24.27</c:v>
                </c:pt>
                <c:pt idx="700">
                  <c:v>24.3</c:v>
                </c:pt>
                <c:pt idx="701">
                  <c:v>24.34</c:v>
                </c:pt>
                <c:pt idx="702">
                  <c:v>24.37</c:v>
                </c:pt>
                <c:pt idx="703">
                  <c:v>24.41</c:v>
                </c:pt>
                <c:pt idx="704">
                  <c:v>24.44</c:v>
                </c:pt>
                <c:pt idx="705">
                  <c:v>24.48</c:v>
                </c:pt>
                <c:pt idx="706">
                  <c:v>24.51</c:v>
                </c:pt>
                <c:pt idx="707">
                  <c:v>24.54</c:v>
                </c:pt>
                <c:pt idx="708">
                  <c:v>24.58</c:v>
                </c:pt>
                <c:pt idx="709">
                  <c:v>24.61</c:v>
                </c:pt>
                <c:pt idx="710">
                  <c:v>24.65</c:v>
                </c:pt>
                <c:pt idx="711">
                  <c:v>24.68</c:v>
                </c:pt>
                <c:pt idx="712">
                  <c:v>24.72</c:v>
                </c:pt>
                <c:pt idx="713">
                  <c:v>24.75</c:v>
                </c:pt>
                <c:pt idx="714">
                  <c:v>24.79</c:v>
                </c:pt>
                <c:pt idx="715">
                  <c:v>24.82</c:v>
                </c:pt>
                <c:pt idx="716">
                  <c:v>24.86</c:v>
                </c:pt>
                <c:pt idx="717">
                  <c:v>24.89</c:v>
                </c:pt>
                <c:pt idx="718">
                  <c:v>24.93</c:v>
                </c:pt>
                <c:pt idx="719">
                  <c:v>24.96</c:v>
                </c:pt>
                <c:pt idx="720">
                  <c:v>25</c:v>
                </c:pt>
                <c:pt idx="721">
                  <c:v>25.03</c:v>
                </c:pt>
                <c:pt idx="722">
                  <c:v>25.07</c:v>
                </c:pt>
                <c:pt idx="723">
                  <c:v>25.1</c:v>
                </c:pt>
                <c:pt idx="724">
                  <c:v>25.14</c:v>
                </c:pt>
                <c:pt idx="725">
                  <c:v>25.17</c:v>
                </c:pt>
                <c:pt idx="726">
                  <c:v>25.2</c:v>
                </c:pt>
                <c:pt idx="727">
                  <c:v>25.24</c:v>
                </c:pt>
                <c:pt idx="728">
                  <c:v>25.27</c:v>
                </c:pt>
                <c:pt idx="729">
                  <c:v>25.31</c:v>
                </c:pt>
                <c:pt idx="730">
                  <c:v>25.34</c:v>
                </c:pt>
                <c:pt idx="731">
                  <c:v>25.38</c:v>
                </c:pt>
                <c:pt idx="732">
                  <c:v>25.41</c:v>
                </c:pt>
                <c:pt idx="733">
                  <c:v>25.45</c:v>
                </c:pt>
                <c:pt idx="734">
                  <c:v>25.48</c:v>
                </c:pt>
                <c:pt idx="735">
                  <c:v>25.52</c:v>
                </c:pt>
                <c:pt idx="736">
                  <c:v>25.55</c:v>
                </c:pt>
                <c:pt idx="737">
                  <c:v>25.59</c:v>
                </c:pt>
                <c:pt idx="738">
                  <c:v>25.62</c:v>
                </c:pt>
                <c:pt idx="739">
                  <c:v>25.66</c:v>
                </c:pt>
                <c:pt idx="740">
                  <c:v>25.69</c:v>
                </c:pt>
                <c:pt idx="741">
                  <c:v>25.73</c:v>
                </c:pt>
                <c:pt idx="742">
                  <c:v>25.76</c:v>
                </c:pt>
                <c:pt idx="743">
                  <c:v>25.79</c:v>
                </c:pt>
                <c:pt idx="744">
                  <c:v>25.83</c:v>
                </c:pt>
                <c:pt idx="745">
                  <c:v>25.86</c:v>
                </c:pt>
                <c:pt idx="746">
                  <c:v>25.9</c:v>
                </c:pt>
                <c:pt idx="747">
                  <c:v>25.93</c:v>
                </c:pt>
                <c:pt idx="748">
                  <c:v>25.97</c:v>
                </c:pt>
                <c:pt idx="749">
                  <c:v>26</c:v>
                </c:pt>
                <c:pt idx="750">
                  <c:v>26.04</c:v>
                </c:pt>
                <c:pt idx="751">
                  <c:v>26.07</c:v>
                </c:pt>
                <c:pt idx="752">
                  <c:v>26.11</c:v>
                </c:pt>
                <c:pt idx="753">
                  <c:v>26.14</c:v>
                </c:pt>
                <c:pt idx="754">
                  <c:v>26.18</c:v>
                </c:pt>
                <c:pt idx="755">
                  <c:v>26.21</c:v>
                </c:pt>
                <c:pt idx="756">
                  <c:v>26.25</c:v>
                </c:pt>
                <c:pt idx="757">
                  <c:v>26.28</c:v>
                </c:pt>
                <c:pt idx="758">
                  <c:v>26.32</c:v>
                </c:pt>
                <c:pt idx="759">
                  <c:v>26.35</c:v>
                </c:pt>
                <c:pt idx="760">
                  <c:v>26.38</c:v>
                </c:pt>
                <c:pt idx="761">
                  <c:v>26.42</c:v>
                </c:pt>
                <c:pt idx="762">
                  <c:v>26.45</c:v>
                </c:pt>
                <c:pt idx="763">
                  <c:v>26.49</c:v>
                </c:pt>
                <c:pt idx="764">
                  <c:v>26.52</c:v>
                </c:pt>
                <c:pt idx="765">
                  <c:v>26.56</c:v>
                </c:pt>
                <c:pt idx="766">
                  <c:v>26.59</c:v>
                </c:pt>
                <c:pt idx="767">
                  <c:v>26.63</c:v>
                </c:pt>
                <c:pt idx="768">
                  <c:v>26.66</c:v>
                </c:pt>
                <c:pt idx="769">
                  <c:v>26.7</c:v>
                </c:pt>
                <c:pt idx="770">
                  <c:v>26.73</c:v>
                </c:pt>
                <c:pt idx="771">
                  <c:v>26.77</c:v>
                </c:pt>
                <c:pt idx="772">
                  <c:v>26.8</c:v>
                </c:pt>
                <c:pt idx="773">
                  <c:v>26.84</c:v>
                </c:pt>
                <c:pt idx="774">
                  <c:v>26.87</c:v>
                </c:pt>
                <c:pt idx="775">
                  <c:v>26.91</c:v>
                </c:pt>
                <c:pt idx="776">
                  <c:v>26.94</c:v>
                </c:pt>
                <c:pt idx="777">
                  <c:v>26.98</c:v>
                </c:pt>
                <c:pt idx="778">
                  <c:v>27.01</c:v>
                </c:pt>
                <c:pt idx="779">
                  <c:v>27.04</c:v>
                </c:pt>
                <c:pt idx="780">
                  <c:v>27.08</c:v>
                </c:pt>
                <c:pt idx="781">
                  <c:v>27.11</c:v>
                </c:pt>
                <c:pt idx="782">
                  <c:v>27.15</c:v>
                </c:pt>
                <c:pt idx="783">
                  <c:v>27.18</c:v>
                </c:pt>
                <c:pt idx="784">
                  <c:v>27.22</c:v>
                </c:pt>
                <c:pt idx="785">
                  <c:v>27.25</c:v>
                </c:pt>
                <c:pt idx="786">
                  <c:v>27.29</c:v>
                </c:pt>
                <c:pt idx="787">
                  <c:v>27.32</c:v>
                </c:pt>
                <c:pt idx="788">
                  <c:v>27.36</c:v>
                </c:pt>
                <c:pt idx="789">
                  <c:v>27.39</c:v>
                </c:pt>
                <c:pt idx="790">
                  <c:v>27.43</c:v>
                </c:pt>
                <c:pt idx="791">
                  <c:v>27.46</c:v>
                </c:pt>
                <c:pt idx="792">
                  <c:v>27.5</c:v>
                </c:pt>
                <c:pt idx="793">
                  <c:v>27.53</c:v>
                </c:pt>
                <c:pt idx="794">
                  <c:v>27.57</c:v>
                </c:pt>
                <c:pt idx="795">
                  <c:v>27.6</c:v>
                </c:pt>
                <c:pt idx="796">
                  <c:v>27.63</c:v>
                </c:pt>
                <c:pt idx="797">
                  <c:v>27.67</c:v>
                </c:pt>
                <c:pt idx="798">
                  <c:v>27.7</c:v>
                </c:pt>
                <c:pt idx="799">
                  <c:v>27.74</c:v>
                </c:pt>
                <c:pt idx="800">
                  <c:v>27.77</c:v>
                </c:pt>
                <c:pt idx="801">
                  <c:v>27.81</c:v>
                </c:pt>
                <c:pt idx="802">
                  <c:v>27.84</c:v>
                </c:pt>
                <c:pt idx="803">
                  <c:v>27.88</c:v>
                </c:pt>
                <c:pt idx="804">
                  <c:v>27.91</c:v>
                </c:pt>
                <c:pt idx="805">
                  <c:v>27.95</c:v>
                </c:pt>
                <c:pt idx="806">
                  <c:v>27.98</c:v>
                </c:pt>
                <c:pt idx="807">
                  <c:v>28.02</c:v>
                </c:pt>
                <c:pt idx="808">
                  <c:v>28.05</c:v>
                </c:pt>
                <c:pt idx="809">
                  <c:v>28.09</c:v>
                </c:pt>
                <c:pt idx="810">
                  <c:v>28.12</c:v>
                </c:pt>
                <c:pt idx="811">
                  <c:v>28.16</c:v>
                </c:pt>
                <c:pt idx="812">
                  <c:v>28.19</c:v>
                </c:pt>
                <c:pt idx="813">
                  <c:v>28.22</c:v>
                </c:pt>
                <c:pt idx="814">
                  <c:v>28.26</c:v>
                </c:pt>
                <c:pt idx="815">
                  <c:v>28.29</c:v>
                </c:pt>
                <c:pt idx="816">
                  <c:v>28.33</c:v>
                </c:pt>
                <c:pt idx="817">
                  <c:v>28.36</c:v>
                </c:pt>
                <c:pt idx="818">
                  <c:v>28.4</c:v>
                </c:pt>
                <c:pt idx="819">
                  <c:v>28.43</c:v>
                </c:pt>
                <c:pt idx="820">
                  <c:v>28.47</c:v>
                </c:pt>
                <c:pt idx="821">
                  <c:v>28.5</c:v>
                </c:pt>
                <c:pt idx="822">
                  <c:v>28.54</c:v>
                </c:pt>
                <c:pt idx="823">
                  <c:v>28.57</c:v>
                </c:pt>
                <c:pt idx="824">
                  <c:v>28.61</c:v>
                </c:pt>
                <c:pt idx="825">
                  <c:v>28.64</c:v>
                </c:pt>
                <c:pt idx="826">
                  <c:v>28.68</c:v>
                </c:pt>
                <c:pt idx="827">
                  <c:v>28.71</c:v>
                </c:pt>
                <c:pt idx="828">
                  <c:v>28.75</c:v>
                </c:pt>
                <c:pt idx="829">
                  <c:v>28.78</c:v>
                </c:pt>
                <c:pt idx="830">
                  <c:v>28.82</c:v>
                </c:pt>
                <c:pt idx="831">
                  <c:v>28.85</c:v>
                </c:pt>
                <c:pt idx="832">
                  <c:v>28.88</c:v>
                </c:pt>
                <c:pt idx="833">
                  <c:v>28.92</c:v>
                </c:pt>
                <c:pt idx="834">
                  <c:v>28.95</c:v>
                </c:pt>
                <c:pt idx="835">
                  <c:v>28.99</c:v>
                </c:pt>
                <c:pt idx="836">
                  <c:v>29.02</c:v>
                </c:pt>
                <c:pt idx="837">
                  <c:v>29.06</c:v>
                </c:pt>
                <c:pt idx="838">
                  <c:v>29.09</c:v>
                </c:pt>
                <c:pt idx="839">
                  <c:v>29.13</c:v>
                </c:pt>
                <c:pt idx="840">
                  <c:v>29.16</c:v>
                </c:pt>
                <c:pt idx="841">
                  <c:v>29.2</c:v>
                </c:pt>
                <c:pt idx="842">
                  <c:v>29.23</c:v>
                </c:pt>
                <c:pt idx="843">
                  <c:v>29.27</c:v>
                </c:pt>
                <c:pt idx="844">
                  <c:v>29.3</c:v>
                </c:pt>
                <c:pt idx="845">
                  <c:v>29.34</c:v>
                </c:pt>
                <c:pt idx="846">
                  <c:v>29.37</c:v>
                </c:pt>
                <c:pt idx="847">
                  <c:v>29.41</c:v>
                </c:pt>
                <c:pt idx="848">
                  <c:v>29.44</c:v>
                </c:pt>
                <c:pt idx="849">
                  <c:v>29.47</c:v>
                </c:pt>
                <c:pt idx="850">
                  <c:v>29.51</c:v>
                </c:pt>
                <c:pt idx="851">
                  <c:v>29.54</c:v>
                </c:pt>
                <c:pt idx="852">
                  <c:v>29.58</c:v>
                </c:pt>
                <c:pt idx="853">
                  <c:v>29.61</c:v>
                </c:pt>
                <c:pt idx="854">
                  <c:v>29.65</c:v>
                </c:pt>
                <c:pt idx="855">
                  <c:v>29.68</c:v>
                </c:pt>
                <c:pt idx="856">
                  <c:v>29.72</c:v>
                </c:pt>
                <c:pt idx="857">
                  <c:v>29.75</c:v>
                </c:pt>
                <c:pt idx="858">
                  <c:v>29.79</c:v>
                </c:pt>
                <c:pt idx="859">
                  <c:v>29.82</c:v>
                </c:pt>
                <c:pt idx="860">
                  <c:v>29.86</c:v>
                </c:pt>
                <c:pt idx="861">
                  <c:v>29.89</c:v>
                </c:pt>
                <c:pt idx="862">
                  <c:v>29.93</c:v>
                </c:pt>
                <c:pt idx="863">
                  <c:v>29.96</c:v>
                </c:pt>
                <c:pt idx="864">
                  <c:v>30</c:v>
                </c:pt>
                <c:pt idx="865">
                  <c:v>30.03</c:v>
                </c:pt>
                <c:pt idx="866">
                  <c:v>30.06</c:v>
                </c:pt>
                <c:pt idx="867">
                  <c:v>30.1</c:v>
                </c:pt>
                <c:pt idx="868">
                  <c:v>30.13</c:v>
                </c:pt>
                <c:pt idx="869">
                  <c:v>30.17</c:v>
                </c:pt>
                <c:pt idx="870">
                  <c:v>30.2</c:v>
                </c:pt>
                <c:pt idx="871">
                  <c:v>30.24</c:v>
                </c:pt>
                <c:pt idx="872">
                  <c:v>30.27</c:v>
                </c:pt>
                <c:pt idx="873">
                  <c:v>30.31</c:v>
                </c:pt>
                <c:pt idx="874">
                  <c:v>30.34</c:v>
                </c:pt>
                <c:pt idx="875">
                  <c:v>30.38</c:v>
                </c:pt>
                <c:pt idx="876">
                  <c:v>30.41</c:v>
                </c:pt>
                <c:pt idx="877">
                  <c:v>30.45</c:v>
                </c:pt>
                <c:pt idx="878">
                  <c:v>30.48</c:v>
                </c:pt>
                <c:pt idx="879">
                  <c:v>30.52</c:v>
                </c:pt>
                <c:pt idx="880">
                  <c:v>30.55</c:v>
                </c:pt>
                <c:pt idx="881">
                  <c:v>30.59</c:v>
                </c:pt>
                <c:pt idx="882">
                  <c:v>30.62</c:v>
                </c:pt>
                <c:pt idx="883">
                  <c:v>30.66</c:v>
                </c:pt>
                <c:pt idx="884">
                  <c:v>30.69</c:v>
                </c:pt>
                <c:pt idx="885">
                  <c:v>30.72</c:v>
                </c:pt>
                <c:pt idx="886">
                  <c:v>30.76</c:v>
                </c:pt>
                <c:pt idx="887">
                  <c:v>30.79</c:v>
                </c:pt>
                <c:pt idx="888">
                  <c:v>30.83</c:v>
                </c:pt>
                <c:pt idx="889">
                  <c:v>30.86</c:v>
                </c:pt>
                <c:pt idx="890">
                  <c:v>30.9</c:v>
                </c:pt>
                <c:pt idx="891">
                  <c:v>30.93</c:v>
                </c:pt>
                <c:pt idx="892">
                  <c:v>30.97</c:v>
                </c:pt>
                <c:pt idx="893">
                  <c:v>31</c:v>
                </c:pt>
                <c:pt idx="894">
                  <c:v>31.04</c:v>
                </c:pt>
                <c:pt idx="895">
                  <c:v>31.07</c:v>
                </c:pt>
                <c:pt idx="896">
                  <c:v>31.11</c:v>
                </c:pt>
                <c:pt idx="897">
                  <c:v>31.14</c:v>
                </c:pt>
                <c:pt idx="898">
                  <c:v>31.18</c:v>
                </c:pt>
                <c:pt idx="899">
                  <c:v>31.21</c:v>
                </c:pt>
                <c:pt idx="900">
                  <c:v>31.25</c:v>
                </c:pt>
                <c:pt idx="901">
                  <c:v>31.28</c:v>
                </c:pt>
                <c:pt idx="902">
                  <c:v>31.31</c:v>
                </c:pt>
                <c:pt idx="903">
                  <c:v>31.35</c:v>
                </c:pt>
                <c:pt idx="904">
                  <c:v>31.38</c:v>
                </c:pt>
                <c:pt idx="905">
                  <c:v>31.42</c:v>
                </c:pt>
                <c:pt idx="906">
                  <c:v>31.45</c:v>
                </c:pt>
                <c:pt idx="907">
                  <c:v>31.49</c:v>
                </c:pt>
                <c:pt idx="908">
                  <c:v>31.52</c:v>
                </c:pt>
                <c:pt idx="909">
                  <c:v>31.56</c:v>
                </c:pt>
                <c:pt idx="910">
                  <c:v>31.59</c:v>
                </c:pt>
                <c:pt idx="911">
                  <c:v>31.63</c:v>
                </c:pt>
                <c:pt idx="912">
                  <c:v>31.66</c:v>
                </c:pt>
                <c:pt idx="913">
                  <c:v>31.7</c:v>
                </c:pt>
                <c:pt idx="914">
                  <c:v>31.73</c:v>
                </c:pt>
                <c:pt idx="915">
                  <c:v>31.77</c:v>
                </c:pt>
                <c:pt idx="916">
                  <c:v>31.8</c:v>
                </c:pt>
                <c:pt idx="917">
                  <c:v>31.84</c:v>
                </c:pt>
                <c:pt idx="918">
                  <c:v>31.87</c:v>
                </c:pt>
                <c:pt idx="919">
                  <c:v>31.9</c:v>
                </c:pt>
                <c:pt idx="920">
                  <c:v>31.94</c:v>
                </c:pt>
                <c:pt idx="921">
                  <c:v>31.97</c:v>
                </c:pt>
                <c:pt idx="922">
                  <c:v>32.01</c:v>
                </c:pt>
                <c:pt idx="923">
                  <c:v>32.04</c:v>
                </c:pt>
                <c:pt idx="924">
                  <c:v>32.08</c:v>
                </c:pt>
                <c:pt idx="925">
                  <c:v>32.11</c:v>
                </c:pt>
                <c:pt idx="926">
                  <c:v>32.15</c:v>
                </c:pt>
                <c:pt idx="927">
                  <c:v>32.18</c:v>
                </c:pt>
                <c:pt idx="928">
                  <c:v>32.22</c:v>
                </c:pt>
                <c:pt idx="929">
                  <c:v>32.25</c:v>
                </c:pt>
                <c:pt idx="930">
                  <c:v>32.29</c:v>
                </c:pt>
                <c:pt idx="931">
                  <c:v>32.32</c:v>
                </c:pt>
                <c:pt idx="932">
                  <c:v>32.36</c:v>
                </c:pt>
                <c:pt idx="933">
                  <c:v>32.39</c:v>
                </c:pt>
                <c:pt idx="934">
                  <c:v>32.43</c:v>
                </c:pt>
                <c:pt idx="935">
                  <c:v>32.46</c:v>
                </c:pt>
                <c:pt idx="936">
                  <c:v>32.5</c:v>
                </c:pt>
                <c:pt idx="937">
                  <c:v>32.53</c:v>
                </c:pt>
                <c:pt idx="938">
                  <c:v>32.56</c:v>
                </c:pt>
                <c:pt idx="939">
                  <c:v>32.6</c:v>
                </c:pt>
                <c:pt idx="940">
                  <c:v>32.630000000000003</c:v>
                </c:pt>
                <c:pt idx="941">
                  <c:v>32.67</c:v>
                </c:pt>
                <c:pt idx="942">
                  <c:v>32.700000000000003</c:v>
                </c:pt>
                <c:pt idx="943">
                  <c:v>32.74</c:v>
                </c:pt>
                <c:pt idx="944">
                  <c:v>32.770000000000003</c:v>
                </c:pt>
                <c:pt idx="945">
                  <c:v>32.81</c:v>
                </c:pt>
                <c:pt idx="946">
                  <c:v>32.840000000000003</c:v>
                </c:pt>
                <c:pt idx="947">
                  <c:v>32.880000000000003</c:v>
                </c:pt>
                <c:pt idx="948">
                  <c:v>32.909999999999997</c:v>
                </c:pt>
                <c:pt idx="949">
                  <c:v>32.950000000000003</c:v>
                </c:pt>
                <c:pt idx="950">
                  <c:v>32.979999999999997</c:v>
                </c:pt>
                <c:pt idx="951">
                  <c:v>33.020000000000003</c:v>
                </c:pt>
                <c:pt idx="952">
                  <c:v>33.049999999999997</c:v>
                </c:pt>
                <c:pt idx="953">
                  <c:v>33.090000000000003</c:v>
                </c:pt>
                <c:pt idx="954">
                  <c:v>33.119999999999997</c:v>
                </c:pt>
                <c:pt idx="955">
                  <c:v>33.15</c:v>
                </c:pt>
                <c:pt idx="956">
                  <c:v>33.19</c:v>
                </c:pt>
                <c:pt idx="957">
                  <c:v>33.22</c:v>
                </c:pt>
                <c:pt idx="958">
                  <c:v>33.26</c:v>
                </c:pt>
                <c:pt idx="959">
                  <c:v>33.29</c:v>
                </c:pt>
                <c:pt idx="960">
                  <c:v>33.33</c:v>
                </c:pt>
                <c:pt idx="961">
                  <c:v>33.36</c:v>
                </c:pt>
                <c:pt idx="962">
                  <c:v>33.4</c:v>
                </c:pt>
                <c:pt idx="963">
                  <c:v>33.43</c:v>
                </c:pt>
                <c:pt idx="964">
                  <c:v>33.47</c:v>
                </c:pt>
                <c:pt idx="965">
                  <c:v>33.5</c:v>
                </c:pt>
                <c:pt idx="966">
                  <c:v>33.54</c:v>
                </c:pt>
                <c:pt idx="967">
                  <c:v>33.57</c:v>
                </c:pt>
                <c:pt idx="968">
                  <c:v>33.61</c:v>
                </c:pt>
                <c:pt idx="969">
                  <c:v>33.64</c:v>
                </c:pt>
                <c:pt idx="970">
                  <c:v>33.68</c:v>
                </c:pt>
                <c:pt idx="971">
                  <c:v>33.71</c:v>
                </c:pt>
                <c:pt idx="972">
                  <c:v>33.74</c:v>
                </c:pt>
                <c:pt idx="973">
                  <c:v>33.78</c:v>
                </c:pt>
                <c:pt idx="974">
                  <c:v>33.81</c:v>
                </c:pt>
                <c:pt idx="975">
                  <c:v>33.85</c:v>
                </c:pt>
                <c:pt idx="976">
                  <c:v>33.880000000000003</c:v>
                </c:pt>
                <c:pt idx="977">
                  <c:v>33.92</c:v>
                </c:pt>
                <c:pt idx="978">
                  <c:v>33.950000000000003</c:v>
                </c:pt>
                <c:pt idx="979">
                  <c:v>33.99</c:v>
                </c:pt>
                <c:pt idx="980">
                  <c:v>34.020000000000003</c:v>
                </c:pt>
                <c:pt idx="981">
                  <c:v>34.06</c:v>
                </c:pt>
                <c:pt idx="982">
                  <c:v>34.090000000000003</c:v>
                </c:pt>
                <c:pt idx="983">
                  <c:v>34.130000000000003</c:v>
                </c:pt>
                <c:pt idx="984">
                  <c:v>34.159999999999997</c:v>
                </c:pt>
                <c:pt idx="985">
                  <c:v>34.200000000000003</c:v>
                </c:pt>
                <c:pt idx="986">
                  <c:v>34.229999999999997</c:v>
                </c:pt>
                <c:pt idx="987">
                  <c:v>34.270000000000003</c:v>
                </c:pt>
                <c:pt idx="988">
                  <c:v>34.299999999999997</c:v>
                </c:pt>
                <c:pt idx="989">
                  <c:v>34.340000000000003</c:v>
                </c:pt>
                <c:pt idx="990">
                  <c:v>34.369999999999997</c:v>
                </c:pt>
                <c:pt idx="991">
                  <c:v>34.4</c:v>
                </c:pt>
                <c:pt idx="992">
                  <c:v>34.44</c:v>
                </c:pt>
                <c:pt idx="993">
                  <c:v>34.47</c:v>
                </c:pt>
                <c:pt idx="994">
                  <c:v>34.51</c:v>
                </c:pt>
                <c:pt idx="995">
                  <c:v>34.54</c:v>
                </c:pt>
                <c:pt idx="996">
                  <c:v>34.58</c:v>
                </c:pt>
                <c:pt idx="997">
                  <c:v>34.61</c:v>
                </c:pt>
                <c:pt idx="998">
                  <c:v>34.65</c:v>
                </c:pt>
                <c:pt idx="999">
                  <c:v>34.68</c:v>
                </c:pt>
                <c:pt idx="1000">
                  <c:v>34.72</c:v>
                </c:pt>
                <c:pt idx="1001">
                  <c:v>34.75</c:v>
                </c:pt>
                <c:pt idx="1002">
                  <c:v>34.79</c:v>
                </c:pt>
                <c:pt idx="1003">
                  <c:v>34.82</c:v>
                </c:pt>
                <c:pt idx="1004">
                  <c:v>34.86</c:v>
                </c:pt>
                <c:pt idx="1005">
                  <c:v>34.89</c:v>
                </c:pt>
                <c:pt idx="1006">
                  <c:v>34.93</c:v>
                </c:pt>
                <c:pt idx="1007">
                  <c:v>34.96</c:v>
                </c:pt>
                <c:pt idx="1008">
                  <c:v>34.99</c:v>
                </c:pt>
                <c:pt idx="1009">
                  <c:v>35.03</c:v>
                </c:pt>
                <c:pt idx="1010">
                  <c:v>35.06</c:v>
                </c:pt>
                <c:pt idx="1011">
                  <c:v>35.1</c:v>
                </c:pt>
                <c:pt idx="1012">
                  <c:v>35.130000000000003</c:v>
                </c:pt>
                <c:pt idx="1013">
                  <c:v>35.17</c:v>
                </c:pt>
                <c:pt idx="1014">
                  <c:v>35.200000000000003</c:v>
                </c:pt>
                <c:pt idx="1015">
                  <c:v>35.24</c:v>
                </c:pt>
                <c:pt idx="1016">
                  <c:v>35.270000000000003</c:v>
                </c:pt>
                <c:pt idx="1017">
                  <c:v>35.31</c:v>
                </c:pt>
                <c:pt idx="1018">
                  <c:v>35.340000000000003</c:v>
                </c:pt>
                <c:pt idx="1019">
                  <c:v>35.380000000000003</c:v>
                </c:pt>
                <c:pt idx="1020">
                  <c:v>35.409999999999997</c:v>
                </c:pt>
                <c:pt idx="1021">
                  <c:v>35.450000000000003</c:v>
                </c:pt>
                <c:pt idx="1022">
                  <c:v>35.479999999999997</c:v>
                </c:pt>
                <c:pt idx="1023">
                  <c:v>35.520000000000003</c:v>
                </c:pt>
                <c:pt idx="1024">
                  <c:v>35.549999999999997</c:v>
                </c:pt>
                <c:pt idx="1025">
                  <c:v>35.58</c:v>
                </c:pt>
                <c:pt idx="1026">
                  <c:v>35.619999999999997</c:v>
                </c:pt>
                <c:pt idx="1027">
                  <c:v>35.65</c:v>
                </c:pt>
                <c:pt idx="1028">
                  <c:v>35.69</c:v>
                </c:pt>
                <c:pt idx="1029">
                  <c:v>35.72</c:v>
                </c:pt>
                <c:pt idx="1030">
                  <c:v>35.76</c:v>
                </c:pt>
                <c:pt idx="1031">
                  <c:v>35.79</c:v>
                </c:pt>
                <c:pt idx="1032">
                  <c:v>35.83</c:v>
                </c:pt>
                <c:pt idx="1033">
                  <c:v>35.86</c:v>
                </c:pt>
                <c:pt idx="1034">
                  <c:v>35.9</c:v>
                </c:pt>
                <c:pt idx="1035">
                  <c:v>35.93</c:v>
                </c:pt>
                <c:pt idx="1036">
                  <c:v>35.97</c:v>
                </c:pt>
                <c:pt idx="1037">
                  <c:v>36</c:v>
                </c:pt>
                <c:pt idx="1038">
                  <c:v>36.04</c:v>
                </c:pt>
                <c:pt idx="1039">
                  <c:v>36.07</c:v>
                </c:pt>
                <c:pt idx="1040">
                  <c:v>36.11</c:v>
                </c:pt>
                <c:pt idx="1041">
                  <c:v>36.14</c:v>
                </c:pt>
                <c:pt idx="1042">
                  <c:v>36.18</c:v>
                </c:pt>
                <c:pt idx="1043">
                  <c:v>36.21</c:v>
                </c:pt>
                <c:pt idx="1044">
                  <c:v>36.24</c:v>
                </c:pt>
                <c:pt idx="1045">
                  <c:v>36.28</c:v>
                </c:pt>
                <c:pt idx="1046">
                  <c:v>36.31</c:v>
                </c:pt>
                <c:pt idx="1047">
                  <c:v>36.35</c:v>
                </c:pt>
                <c:pt idx="1048">
                  <c:v>36.380000000000003</c:v>
                </c:pt>
                <c:pt idx="1049">
                  <c:v>36.42</c:v>
                </c:pt>
                <c:pt idx="1050">
                  <c:v>36.450000000000003</c:v>
                </c:pt>
                <c:pt idx="1051">
                  <c:v>36.49</c:v>
                </c:pt>
                <c:pt idx="1052">
                  <c:v>36.520000000000003</c:v>
                </c:pt>
                <c:pt idx="1053">
                  <c:v>36.56</c:v>
                </c:pt>
                <c:pt idx="1054">
                  <c:v>36.590000000000003</c:v>
                </c:pt>
                <c:pt idx="1055">
                  <c:v>36.630000000000003</c:v>
                </c:pt>
                <c:pt idx="1056">
                  <c:v>36.659999999999997</c:v>
                </c:pt>
                <c:pt idx="1057">
                  <c:v>36.700000000000003</c:v>
                </c:pt>
                <c:pt idx="1058">
                  <c:v>36.729999999999997</c:v>
                </c:pt>
                <c:pt idx="1059">
                  <c:v>36.770000000000003</c:v>
                </c:pt>
                <c:pt idx="1060">
                  <c:v>36.799999999999997</c:v>
                </c:pt>
                <c:pt idx="1061">
                  <c:v>36.83</c:v>
                </c:pt>
                <c:pt idx="1062">
                  <c:v>36.869999999999997</c:v>
                </c:pt>
                <c:pt idx="1063">
                  <c:v>36.9</c:v>
                </c:pt>
                <c:pt idx="1064">
                  <c:v>36.94</c:v>
                </c:pt>
                <c:pt idx="1065">
                  <c:v>36.97</c:v>
                </c:pt>
                <c:pt idx="1066">
                  <c:v>37.01</c:v>
                </c:pt>
                <c:pt idx="1067">
                  <c:v>37.04</c:v>
                </c:pt>
                <c:pt idx="1068">
                  <c:v>37.08</c:v>
                </c:pt>
                <c:pt idx="1069">
                  <c:v>37.11</c:v>
                </c:pt>
                <c:pt idx="1070">
                  <c:v>37.15</c:v>
                </c:pt>
                <c:pt idx="1071">
                  <c:v>37.18</c:v>
                </c:pt>
                <c:pt idx="1072">
                  <c:v>37.22</c:v>
                </c:pt>
                <c:pt idx="1073">
                  <c:v>37.25</c:v>
                </c:pt>
                <c:pt idx="1074">
                  <c:v>37.29</c:v>
                </c:pt>
                <c:pt idx="1075">
                  <c:v>37.32</c:v>
                </c:pt>
                <c:pt idx="1076">
                  <c:v>37.36</c:v>
                </c:pt>
                <c:pt idx="1077">
                  <c:v>37.39</c:v>
                </c:pt>
                <c:pt idx="1078">
                  <c:v>37.42</c:v>
                </c:pt>
                <c:pt idx="1079">
                  <c:v>37.46</c:v>
                </c:pt>
                <c:pt idx="1080">
                  <c:v>37.49</c:v>
                </c:pt>
                <c:pt idx="1081">
                  <c:v>37.53</c:v>
                </c:pt>
                <c:pt idx="1082">
                  <c:v>37.56</c:v>
                </c:pt>
                <c:pt idx="1083">
                  <c:v>37.6</c:v>
                </c:pt>
                <c:pt idx="1084">
                  <c:v>37.630000000000003</c:v>
                </c:pt>
                <c:pt idx="1085">
                  <c:v>37.67</c:v>
                </c:pt>
                <c:pt idx="1086">
                  <c:v>37.700000000000003</c:v>
                </c:pt>
                <c:pt idx="1087">
                  <c:v>37.74</c:v>
                </c:pt>
                <c:pt idx="1088">
                  <c:v>37.770000000000003</c:v>
                </c:pt>
                <c:pt idx="1089">
                  <c:v>37.81</c:v>
                </c:pt>
                <c:pt idx="1090">
                  <c:v>37.840000000000003</c:v>
                </c:pt>
                <c:pt idx="1091">
                  <c:v>37.880000000000003</c:v>
                </c:pt>
                <c:pt idx="1092">
                  <c:v>37.909999999999997</c:v>
                </c:pt>
                <c:pt idx="1093">
                  <c:v>37.950000000000003</c:v>
                </c:pt>
                <c:pt idx="1094">
                  <c:v>37.979999999999997</c:v>
                </c:pt>
                <c:pt idx="1095">
                  <c:v>38.020000000000003</c:v>
                </c:pt>
                <c:pt idx="1096">
                  <c:v>38.049999999999997</c:v>
                </c:pt>
                <c:pt idx="1097">
                  <c:v>38.08</c:v>
                </c:pt>
                <c:pt idx="1098">
                  <c:v>38.119999999999997</c:v>
                </c:pt>
                <c:pt idx="1099">
                  <c:v>38.15</c:v>
                </c:pt>
                <c:pt idx="1100">
                  <c:v>38.19</c:v>
                </c:pt>
                <c:pt idx="1101">
                  <c:v>38.22</c:v>
                </c:pt>
                <c:pt idx="1102">
                  <c:v>38.26</c:v>
                </c:pt>
                <c:pt idx="1103">
                  <c:v>38.29</c:v>
                </c:pt>
                <c:pt idx="1104">
                  <c:v>38.33</c:v>
                </c:pt>
                <c:pt idx="1105">
                  <c:v>38.36</c:v>
                </c:pt>
                <c:pt idx="1106">
                  <c:v>38.4</c:v>
                </c:pt>
                <c:pt idx="1107">
                  <c:v>38.43</c:v>
                </c:pt>
                <c:pt idx="1108">
                  <c:v>38.47</c:v>
                </c:pt>
                <c:pt idx="1109">
                  <c:v>38.5</c:v>
                </c:pt>
                <c:pt idx="1110">
                  <c:v>38.54</c:v>
                </c:pt>
                <c:pt idx="1111">
                  <c:v>38.57</c:v>
                </c:pt>
                <c:pt idx="1112">
                  <c:v>38.61</c:v>
                </c:pt>
                <c:pt idx="1113">
                  <c:v>38.64</c:v>
                </c:pt>
                <c:pt idx="1114">
                  <c:v>38.67</c:v>
                </c:pt>
                <c:pt idx="1115">
                  <c:v>38.71</c:v>
                </c:pt>
                <c:pt idx="1116">
                  <c:v>38.74</c:v>
                </c:pt>
                <c:pt idx="1117">
                  <c:v>38.78</c:v>
                </c:pt>
                <c:pt idx="1118">
                  <c:v>38.81</c:v>
                </c:pt>
                <c:pt idx="1119">
                  <c:v>38.85</c:v>
                </c:pt>
                <c:pt idx="1120">
                  <c:v>38.880000000000003</c:v>
                </c:pt>
                <c:pt idx="1121">
                  <c:v>38.92</c:v>
                </c:pt>
                <c:pt idx="1122">
                  <c:v>38.950000000000003</c:v>
                </c:pt>
                <c:pt idx="1123">
                  <c:v>38.99</c:v>
                </c:pt>
                <c:pt idx="1124">
                  <c:v>39.020000000000003</c:v>
                </c:pt>
                <c:pt idx="1125">
                  <c:v>39.06</c:v>
                </c:pt>
                <c:pt idx="1126">
                  <c:v>39.090000000000003</c:v>
                </c:pt>
                <c:pt idx="1127">
                  <c:v>39.130000000000003</c:v>
                </c:pt>
                <c:pt idx="1128">
                  <c:v>39.159999999999997</c:v>
                </c:pt>
                <c:pt idx="1129">
                  <c:v>39.200000000000003</c:v>
                </c:pt>
                <c:pt idx="1130">
                  <c:v>39.229999999999997</c:v>
                </c:pt>
                <c:pt idx="1131">
                  <c:v>39.26</c:v>
                </c:pt>
                <c:pt idx="1132">
                  <c:v>39.299999999999997</c:v>
                </c:pt>
                <c:pt idx="1133">
                  <c:v>39.33</c:v>
                </c:pt>
                <c:pt idx="1134">
                  <c:v>39.369999999999997</c:v>
                </c:pt>
                <c:pt idx="1135">
                  <c:v>39.4</c:v>
                </c:pt>
                <c:pt idx="1136">
                  <c:v>39.44</c:v>
                </c:pt>
                <c:pt idx="1137">
                  <c:v>39.47</c:v>
                </c:pt>
                <c:pt idx="1138">
                  <c:v>39.51</c:v>
                </c:pt>
                <c:pt idx="1139">
                  <c:v>39.54</c:v>
                </c:pt>
                <c:pt idx="1140">
                  <c:v>39.58</c:v>
                </c:pt>
                <c:pt idx="1141">
                  <c:v>39.61</c:v>
                </c:pt>
                <c:pt idx="1142">
                  <c:v>39.65</c:v>
                </c:pt>
                <c:pt idx="1143">
                  <c:v>39.68</c:v>
                </c:pt>
                <c:pt idx="1144">
                  <c:v>39.72</c:v>
                </c:pt>
                <c:pt idx="1145">
                  <c:v>39.75</c:v>
                </c:pt>
                <c:pt idx="1146">
                  <c:v>39.79</c:v>
                </c:pt>
                <c:pt idx="1147">
                  <c:v>39.82</c:v>
                </c:pt>
                <c:pt idx="1148">
                  <c:v>39.86</c:v>
                </c:pt>
                <c:pt idx="1149">
                  <c:v>39.89</c:v>
                </c:pt>
                <c:pt idx="1150">
                  <c:v>39.92</c:v>
                </c:pt>
                <c:pt idx="1151">
                  <c:v>39.96</c:v>
                </c:pt>
                <c:pt idx="1152">
                  <c:v>39.99</c:v>
                </c:pt>
                <c:pt idx="1153">
                  <c:v>40.03</c:v>
                </c:pt>
                <c:pt idx="1154">
                  <c:v>40.06</c:v>
                </c:pt>
                <c:pt idx="1155">
                  <c:v>40.1</c:v>
                </c:pt>
                <c:pt idx="1156">
                  <c:v>40.130000000000003</c:v>
                </c:pt>
                <c:pt idx="1157">
                  <c:v>40.17</c:v>
                </c:pt>
                <c:pt idx="1158">
                  <c:v>40.200000000000003</c:v>
                </c:pt>
                <c:pt idx="1159">
                  <c:v>40.24</c:v>
                </c:pt>
                <c:pt idx="1160">
                  <c:v>40.270000000000003</c:v>
                </c:pt>
                <c:pt idx="1161">
                  <c:v>40.31</c:v>
                </c:pt>
                <c:pt idx="1162">
                  <c:v>40.340000000000003</c:v>
                </c:pt>
                <c:pt idx="1163">
                  <c:v>40.380000000000003</c:v>
                </c:pt>
                <c:pt idx="1164">
                  <c:v>40.409999999999997</c:v>
                </c:pt>
                <c:pt idx="1165">
                  <c:v>40.450000000000003</c:v>
                </c:pt>
                <c:pt idx="1166">
                  <c:v>40.479999999999997</c:v>
                </c:pt>
                <c:pt idx="1167">
                  <c:v>40.51</c:v>
                </c:pt>
                <c:pt idx="1168">
                  <c:v>40.549999999999997</c:v>
                </c:pt>
                <c:pt idx="1169">
                  <c:v>40.58</c:v>
                </c:pt>
                <c:pt idx="1170">
                  <c:v>40.619999999999997</c:v>
                </c:pt>
                <c:pt idx="1171">
                  <c:v>40.65</c:v>
                </c:pt>
                <c:pt idx="1172">
                  <c:v>40.69</c:v>
                </c:pt>
                <c:pt idx="1173">
                  <c:v>40.72</c:v>
                </c:pt>
                <c:pt idx="1174">
                  <c:v>40.76</c:v>
                </c:pt>
                <c:pt idx="1175">
                  <c:v>40.79</c:v>
                </c:pt>
                <c:pt idx="1176">
                  <c:v>40.83</c:v>
                </c:pt>
                <c:pt idx="1177">
                  <c:v>40.86</c:v>
                </c:pt>
                <c:pt idx="1178">
                  <c:v>40.9</c:v>
                </c:pt>
                <c:pt idx="1179">
                  <c:v>40.93</c:v>
                </c:pt>
                <c:pt idx="1180">
                  <c:v>40.97</c:v>
                </c:pt>
                <c:pt idx="1181">
                  <c:v>41</c:v>
                </c:pt>
                <c:pt idx="1182">
                  <c:v>41.04</c:v>
                </c:pt>
                <c:pt idx="1183">
                  <c:v>41.07</c:v>
                </c:pt>
                <c:pt idx="1184">
                  <c:v>41.1</c:v>
                </c:pt>
                <c:pt idx="1185">
                  <c:v>41.14</c:v>
                </c:pt>
                <c:pt idx="1186">
                  <c:v>41.17</c:v>
                </c:pt>
                <c:pt idx="1187">
                  <c:v>41.21</c:v>
                </c:pt>
                <c:pt idx="1188">
                  <c:v>41.24</c:v>
                </c:pt>
                <c:pt idx="1189">
                  <c:v>41.28</c:v>
                </c:pt>
                <c:pt idx="1190">
                  <c:v>41.31</c:v>
                </c:pt>
                <c:pt idx="1191">
                  <c:v>41.35</c:v>
                </c:pt>
                <c:pt idx="1192">
                  <c:v>41.38</c:v>
                </c:pt>
                <c:pt idx="1193">
                  <c:v>41.42</c:v>
                </c:pt>
                <c:pt idx="1194">
                  <c:v>41.45</c:v>
                </c:pt>
                <c:pt idx="1195">
                  <c:v>41.49</c:v>
                </c:pt>
                <c:pt idx="1196">
                  <c:v>41.52</c:v>
                </c:pt>
                <c:pt idx="1197">
                  <c:v>41.56</c:v>
                </c:pt>
                <c:pt idx="1198">
                  <c:v>41.59</c:v>
                </c:pt>
                <c:pt idx="1199">
                  <c:v>41.63</c:v>
                </c:pt>
                <c:pt idx="1200">
                  <c:v>41.66</c:v>
                </c:pt>
                <c:pt idx="1201">
                  <c:v>41.7</c:v>
                </c:pt>
                <c:pt idx="1202">
                  <c:v>41.73</c:v>
                </c:pt>
                <c:pt idx="1203">
                  <c:v>41.76</c:v>
                </c:pt>
                <c:pt idx="1204">
                  <c:v>41.8</c:v>
                </c:pt>
                <c:pt idx="1205">
                  <c:v>41.83</c:v>
                </c:pt>
                <c:pt idx="1206">
                  <c:v>41.87</c:v>
                </c:pt>
                <c:pt idx="1207">
                  <c:v>41.9</c:v>
                </c:pt>
                <c:pt idx="1208">
                  <c:v>41.94</c:v>
                </c:pt>
                <c:pt idx="1209">
                  <c:v>41.97</c:v>
                </c:pt>
                <c:pt idx="1210">
                  <c:v>42.01</c:v>
                </c:pt>
                <c:pt idx="1211">
                  <c:v>42.04</c:v>
                </c:pt>
                <c:pt idx="1212">
                  <c:v>42.08</c:v>
                </c:pt>
                <c:pt idx="1213">
                  <c:v>42.11</c:v>
                </c:pt>
                <c:pt idx="1214">
                  <c:v>42.15</c:v>
                </c:pt>
                <c:pt idx="1215">
                  <c:v>42.18</c:v>
                </c:pt>
                <c:pt idx="1216">
                  <c:v>42.22</c:v>
                </c:pt>
                <c:pt idx="1217">
                  <c:v>42.25</c:v>
                </c:pt>
                <c:pt idx="1218">
                  <c:v>42.29</c:v>
                </c:pt>
                <c:pt idx="1219">
                  <c:v>42.32</c:v>
                </c:pt>
                <c:pt idx="1220">
                  <c:v>42.35</c:v>
                </c:pt>
                <c:pt idx="1221">
                  <c:v>42.39</c:v>
                </c:pt>
                <c:pt idx="1222">
                  <c:v>42.42</c:v>
                </c:pt>
                <c:pt idx="1223">
                  <c:v>42.46</c:v>
                </c:pt>
                <c:pt idx="1224">
                  <c:v>42.49</c:v>
                </c:pt>
                <c:pt idx="1225">
                  <c:v>42.53</c:v>
                </c:pt>
                <c:pt idx="1226">
                  <c:v>42.56</c:v>
                </c:pt>
                <c:pt idx="1227">
                  <c:v>42.6</c:v>
                </c:pt>
                <c:pt idx="1228">
                  <c:v>42.63</c:v>
                </c:pt>
                <c:pt idx="1229">
                  <c:v>42.67</c:v>
                </c:pt>
                <c:pt idx="1230">
                  <c:v>42.7</c:v>
                </c:pt>
                <c:pt idx="1231">
                  <c:v>42.74</c:v>
                </c:pt>
                <c:pt idx="1232">
                  <c:v>42.77</c:v>
                </c:pt>
                <c:pt idx="1233">
                  <c:v>42.81</c:v>
                </c:pt>
                <c:pt idx="1234">
                  <c:v>42.84</c:v>
                </c:pt>
                <c:pt idx="1235">
                  <c:v>42.88</c:v>
                </c:pt>
                <c:pt idx="1236">
                  <c:v>42.91</c:v>
                </c:pt>
                <c:pt idx="1237">
                  <c:v>42.94</c:v>
                </c:pt>
                <c:pt idx="1238">
                  <c:v>42.98</c:v>
                </c:pt>
                <c:pt idx="1239">
                  <c:v>43.01</c:v>
                </c:pt>
                <c:pt idx="1240">
                  <c:v>43.05</c:v>
                </c:pt>
                <c:pt idx="1241">
                  <c:v>43.08</c:v>
                </c:pt>
                <c:pt idx="1242">
                  <c:v>43.12</c:v>
                </c:pt>
                <c:pt idx="1243">
                  <c:v>43.15</c:v>
                </c:pt>
                <c:pt idx="1244">
                  <c:v>43.19</c:v>
                </c:pt>
                <c:pt idx="1245">
                  <c:v>43.22</c:v>
                </c:pt>
                <c:pt idx="1246">
                  <c:v>43.26</c:v>
                </c:pt>
                <c:pt idx="1247">
                  <c:v>43.29</c:v>
                </c:pt>
                <c:pt idx="1248">
                  <c:v>43.33</c:v>
                </c:pt>
                <c:pt idx="1249">
                  <c:v>43.36</c:v>
                </c:pt>
                <c:pt idx="1250">
                  <c:v>43.4</c:v>
                </c:pt>
                <c:pt idx="1251">
                  <c:v>43.43</c:v>
                </c:pt>
                <c:pt idx="1252">
                  <c:v>43.47</c:v>
                </c:pt>
                <c:pt idx="1253">
                  <c:v>43.5</c:v>
                </c:pt>
                <c:pt idx="1254">
                  <c:v>43.54</c:v>
                </c:pt>
                <c:pt idx="1255">
                  <c:v>43.57</c:v>
                </c:pt>
                <c:pt idx="1256">
                  <c:v>43.6</c:v>
                </c:pt>
                <c:pt idx="1257">
                  <c:v>43.64</c:v>
                </c:pt>
                <c:pt idx="1258">
                  <c:v>43.67</c:v>
                </c:pt>
                <c:pt idx="1259">
                  <c:v>43.71</c:v>
                </c:pt>
                <c:pt idx="1260">
                  <c:v>43.74</c:v>
                </c:pt>
                <c:pt idx="1261">
                  <c:v>43.78</c:v>
                </c:pt>
                <c:pt idx="1262">
                  <c:v>43.81</c:v>
                </c:pt>
                <c:pt idx="1263">
                  <c:v>43.85</c:v>
                </c:pt>
                <c:pt idx="1264">
                  <c:v>43.88</c:v>
                </c:pt>
                <c:pt idx="1265">
                  <c:v>43.92</c:v>
                </c:pt>
                <c:pt idx="1266">
                  <c:v>43.95</c:v>
                </c:pt>
                <c:pt idx="1267">
                  <c:v>43.99</c:v>
                </c:pt>
                <c:pt idx="1268">
                  <c:v>44.02</c:v>
                </c:pt>
                <c:pt idx="1269">
                  <c:v>44.06</c:v>
                </c:pt>
                <c:pt idx="1270">
                  <c:v>44.09</c:v>
                </c:pt>
                <c:pt idx="1271">
                  <c:v>44.13</c:v>
                </c:pt>
                <c:pt idx="1272">
                  <c:v>44.16</c:v>
                </c:pt>
                <c:pt idx="1273">
                  <c:v>44.19</c:v>
                </c:pt>
                <c:pt idx="1274">
                  <c:v>44.23</c:v>
                </c:pt>
                <c:pt idx="1275">
                  <c:v>44.26</c:v>
                </c:pt>
                <c:pt idx="1276">
                  <c:v>44.3</c:v>
                </c:pt>
                <c:pt idx="1277">
                  <c:v>44.33</c:v>
                </c:pt>
                <c:pt idx="1278">
                  <c:v>44.37</c:v>
                </c:pt>
                <c:pt idx="1279">
                  <c:v>44.4</c:v>
                </c:pt>
                <c:pt idx="1280">
                  <c:v>44.44</c:v>
                </c:pt>
                <c:pt idx="1281">
                  <c:v>44.47</c:v>
                </c:pt>
                <c:pt idx="1282">
                  <c:v>44.51</c:v>
                </c:pt>
                <c:pt idx="1283">
                  <c:v>44.54</c:v>
                </c:pt>
                <c:pt idx="1284">
                  <c:v>44.58</c:v>
                </c:pt>
                <c:pt idx="1285">
                  <c:v>44.61</c:v>
                </c:pt>
                <c:pt idx="1286">
                  <c:v>44.65</c:v>
                </c:pt>
                <c:pt idx="1287">
                  <c:v>44.68</c:v>
                </c:pt>
                <c:pt idx="1288">
                  <c:v>44.72</c:v>
                </c:pt>
                <c:pt idx="1289">
                  <c:v>44.75</c:v>
                </c:pt>
                <c:pt idx="1290">
                  <c:v>44.78</c:v>
                </c:pt>
                <c:pt idx="1291">
                  <c:v>44.82</c:v>
                </c:pt>
                <c:pt idx="1292">
                  <c:v>44.85</c:v>
                </c:pt>
                <c:pt idx="1293">
                  <c:v>44.89</c:v>
                </c:pt>
                <c:pt idx="1294">
                  <c:v>44.92</c:v>
                </c:pt>
                <c:pt idx="1295">
                  <c:v>44.96</c:v>
                </c:pt>
                <c:pt idx="1296">
                  <c:v>44.99</c:v>
                </c:pt>
                <c:pt idx="1297">
                  <c:v>45.03</c:v>
                </c:pt>
                <c:pt idx="1298">
                  <c:v>45.06</c:v>
                </c:pt>
                <c:pt idx="1299">
                  <c:v>45.1</c:v>
                </c:pt>
                <c:pt idx="1300">
                  <c:v>45.13</c:v>
                </c:pt>
                <c:pt idx="1301">
                  <c:v>45.17</c:v>
                </c:pt>
                <c:pt idx="1302">
                  <c:v>45.2</c:v>
                </c:pt>
                <c:pt idx="1303">
                  <c:v>45.24</c:v>
                </c:pt>
                <c:pt idx="1304">
                  <c:v>45.27</c:v>
                </c:pt>
                <c:pt idx="1305">
                  <c:v>45.31</c:v>
                </c:pt>
                <c:pt idx="1306">
                  <c:v>45.34</c:v>
                </c:pt>
                <c:pt idx="1307">
                  <c:v>45.38</c:v>
                </c:pt>
                <c:pt idx="1308">
                  <c:v>45.41</c:v>
                </c:pt>
                <c:pt idx="1309">
                  <c:v>45.44</c:v>
                </c:pt>
                <c:pt idx="1310">
                  <c:v>45.48</c:v>
                </c:pt>
                <c:pt idx="1311">
                  <c:v>45.51</c:v>
                </c:pt>
                <c:pt idx="1312">
                  <c:v>45.55</c:v>
                </c:pt>
                <c:pt idx="1313">
                  <c:v>45.58</c:v>
                </c:pt>
                <c:pt idx="1314">
                  <c:v>45.62</c:v>
                </c:pt>
                <c:pt idx="1315">
                  <c:v>45.65</c:v>
                </c:pt>
                <c:pt idx="1316">
                  <c:v>45.69</c:v>
                </c:pt>
                <c:pt idx="1317">
                  <c:v>45.72</c:v>
                </c:pt>
                <c:pt idx="1318">
                  <c:v>45.76</c:v>
                </c:pt>
                <c:pt idx="1319">
                  <c:v>45.79</c:v>
                </c:pt>
                <c:pt idx="1320">
                  <c:v>45.83</c:v>
                </c:pt>
                <c:pt idx="1321">
                  <c:v>45.86</c:v>
                </c:pt>
                <c:pt idx="1322">
                  <c:v>45.9</c:v>
                </c:pt>
                <c:pt idx="1323">
                  <c:v>45.93</c:v>
                </c:pt>
                <c:pt idx="1324">
                  <c:v>45.97</c:v>
                </c:pt>
                <c:pt idx="1325">
                  <c:v>46</c:v>
                </c:pt>
                <c:pt idx="1326">
                  <c:v>46.03</c:v>
                </c:pt>
                <c:pt idx="1327">
                  <c:v>46.07</c:v>
                </c:pt>
                <c:pt idx="1328">
                  <c:v>46.1</c:v>
                </c:pt>
                <c:pt idx="1329">
                  <c:v>46.14</c:v>
                </c:pt>
                <c:pt idx="1330">
                  <c:v>46.17</c:v>
                </c:pt>
                <c:pt idx="1331">
                  <c:v>46.21</c:v>
                </c:pt>
                <c:pt idx="1332">
                  <c:v>46.24</c:v>
                </c:pt>
                <c:pt idx="1333">
                  <c:v>46.28</c:v>
                </c:pt>
                <c:pt idx="1334">
                  <c:v>46.31</c:v>
                </c:pt>
                <c:pt idx="1335">
                  <c:v>46.35</c:v>
                </c:pt>
                <c:pt idx="1336">
                  <c:v>46.38</c:v>
                </c:pt>
                <c:pt idx="1337">
                  <c:v>46.42</c:v>
                </c:pt>
                <c:pt idx="1338">
                  <c:v>46.45</c:v>
                </c:pt>
                <c:pt idx="1339">
                  <c:v>46.49</c:v>
                </c:pt>
                <c:pt idx="1340">
                  <c:v>46.52</c:v>
                </c:pt>
                <c:pt idx="1341">
                  <c:v>46.56</c:v>
                </c:pt>
                <c:pt idx="1342">
                  <c:v>46.59</c:v>
                </c:pt>
                <c:pt idx="1343">
                  <c:v>46.62</c:v>
                </c:pt>
                <c:pt idx="1344">
                  <c:v>46.66</c:v>
                </c:pt>
                <c:pt idx="1345">
                  <c:v>46.69</c:v>
                </c:pt>
                <c:pt idx="1346">
                  <c:v>46.73</c:v>
                </c:pt>
                <c:pt idx="1347">
                  <c:v>46.76</c:v>
                </c:pt>
                <c:pt idx="1348">
                  <c:v>46.8</c:v>
                </c:pt>
                <c:pt idx="1349">
                  <c:v>46.83</c:v>
                </c:pt>
                <c:pt idx="1350">
                  <c:v>46.87</c:v>
                </c:pt>
                <c:pt idx="1351">
                  <c:v>46.9</c:v>
                </c:pt>
                <c:pt idx="1352">
                  <c:v>46.94</c:v>
                </c:pt>
                <c:pt idx="1353">
                  <c:v>46.97</c:v>
                </c:pt>
                <c:pt idx="1354">
                  <c:v>47.01</c:v>
                </c:pt>
                <c:pt idx="1355">
                  <c:v>47.04</c:v>
                </c:pt>
                <c:pt idx="1356">
                  <c:v>47.08</c:v>
                </c:pt>
                <c:pt idx="1357">
                  <c:v>47.11</c:v>
                </c:pt>
                <c:pt idx="1358">
                  <c:v>47.15</c:v>
                </c:pt>
                <c:pt idx="1359">
                  <c:v>47.18</c:v>
                </c:pt>
                <c:pt idx="1360">
                  <c:v>47.22</c:v>
                </c:pt>
                <c:pt idx="1361">
                  <c:v>47.25</c:v>
                </c:pt>
                <c:pt idx="1362">
                  <c:v>47.28</c:v>
                </c:pt>
                <c:pt idx="1363">
                  <c:v>47.32</c:v>
                </c:pt>
                <c:pt idx="1364">
                  <c:v>47.35</c:v>
                </c:pt>
                <c:pt idx="1365">
                  <c:v>47.39</c:v>
                </c:pt>
                <c:pt idx="1366">
                  <c:v>47.42</c:v>
                </c:pt>
                <c:pt idx="1367">
                  <c:v>47.46</c:v>
                </c:pt>
                <c:pt idx="1368">
                  <c:v>47.49</c:v>
                </c:pt>
                <c:pt idx="1369">
                  <c:v>47.53</c:v>
                </c:pt>
                <c:pt idx="1370">
                  <c:v>47.56</c:v>
                </c:pt>
                <c:pt idx="1371">
                  <c:v>47.6</c:v>
                </c:pt>
                <c:pt idx="1372">
                  <c:v>47.63</c:v>
                </c:pt>
                <c:pt idx="1373">
                  <c:v>47.67</c:v>
                </c:pt>
                <c:pt idx="1374">
                  <c:v>47.7</c:v>
                </c:pt>
                <c:pt idx="1375">
                  <c:v>47.74</c:v>
                </c:pt>
                <c:pt idx="1376">
                  <c:v>47.77</c:v>
                </c:pt>
                <c:pt idx="1377">
                  <c:v>47.81</c:v>
                </c:pt>
                <c:pt idx="1378">
                  <c:v>47.84</c:v>
                </c:pt>
                <c:pt idx="1379">
                  <c:v>47.87</c:v>
                </c:pt>
                <c:pt idx="1380">
                  <c:v>47.91</c:v>
                </c:pt>
                <c:pt idx="1381">
                  <c:v>47.94</c:v>
                </c:pt>
                <c:pt idx="1382">
                  <c:v>47.98</c:v>
                </c:pt>
                <c:pt idx="1383">
                  <c:v>48.01</c:v>
                </c:pt>
                <c:pt idx="1384">
                  <c:v>48.05</c:v>
                </c:pt>
                <c:pt idx="1385">
                  <c:v>48.08</c:v>
                </c:pt>
                <c:pt idx="1386">
                  <c:v>48.12</c:v>
                </c:pt>
                <c:pt idx="1387">
                  <c:v>48.15</c:v>
                </c:pt>
                <c:pt idx="1388">
                  <c:v>48.19</c:v>
                </c:pt>
                <c:pt idx="1389">
                  <c:v>48.22</c:v>
                </c:pt>
                <c:pt idx="1390">
                  <c:v>48.26</c:v>
                </c:pt>
                <c:pt idx="1391">
                  <c:v>48.29</c:v>
                </c:pt>
                <c:pt idx="1392">
                  <c:v>48.33</c:v>
                </c:pt>
                <c:pt idx="1393">
                  <c:v>48.36</c:v>
                </c:pt>
                <c:pt idx="1394">
                  <c:v>48.4</c:v>
                </c:pt>
                <c:pt idx="1395">
                  <c:v>48.43</c:v>
                </c:pt>
                <c:pt idx="1396">
                  <c:v>48.46</c:v>
                </c:pt>
                <c:pt idx="1397">
                  <c:v>48.5</c:v>
                </c:pt>
                <c:pt idx="1398">
                  <c:v>48.53</c:v>
                </c:pt>
                <c:pt idx="1399">
                  <c:v>48.57</c:v>
                </c:pt>
                <c:pt idx="1400">
                  <c:v>48.6</c:v>
                </c:pt>
                <c:pt idx="1401">
                  <c:v>48.64</c:v>
                </c:pt>
                <c:pt idx="1402">
                  <c:v>48.67</c:v>
                </c:pt>
                <c:pt idx="1403">
                  <c:v>48.71</c:v>
                </c:pt>
                <c:pt idx="1404">
                  <c:v>48.74</c:v>
                </c:pt>
                <c:pt idx="1405">
                  <c:v>48.78</c:v>
                </c:pt>
                <c:pt idx="1406">
                  <c:v>48.81</c:v>
                </c:pt>
                <c:pt idx="1407">
                  <c:v>48.85</c:v>
                </c:pt>
                <c:pt idx="1408">
                  <c:v>48.88</c:v>
                </c:pt>
                <c:pt idx="1409">
                  <c:v>48.92</c:v>
                </c:pt>
                <c:pt idx="1410">
                  <c:v>48.95</c:v>
                </c:pt>
                <c:pt idx="1411">
                  <c:v>48.99</c:v>
                </c:pt>
                <c:pt idx="1412">
                  <c:v>49.02</c:v>
                </c:pt>
                <c:pt idx="1413">
                  <c:v>49.06</c:v>
                </c:pt>
                <c:pt idx="1414">
                  <c:v>49.09</c:v>
                </c:pt>
                <c:pt idx="1415">
                  <c:v>49.12</c:v>
                </c:pt>
                <c:pt idx="1416">
                  <c:v>49.16</c:v>
                </c:pt>
                <c:pt idx="1417">
                  <c:v>49.19</c:v>
                </c:pt>
                <c:pt idx="1418">
                  <c:v>49.23</c:v>
                </c:pt>
                <c:pt idx="1419">
                  <c:v>49.26</c:v>
                </c:pt>
                <c:pt idx="1420">
                  <c:v>49.3</c:v>
                </c:pt>
                <c:pt idx="1421">
                  <c:v>49.33</c:v>
                </c:pt>
                <c:pt idx="1422">
                  <c:v>49.37</c:v>
                </c:pt>
                <c:pt idx="1423">
                  <c:v>49.4</c:v>
                </c:pt>
                <c:pt idx="1424">
                  <c:v>49.44</c:v>
                </c:pt>
                <c:pt idx="1425">
                  <c:v>49.47</c:v>
                </c:pt>
                <c:pt idx="1426">
                  <c:v>49.51</c:v>
                </c:pt>
                <c:pt idx="1427">
                  <c:v>49.54</c:v>
                </c:pt>
                <c:pt idx="1428">
                  <c:v>49.58</c:v>
                </c:pt>
                <c:pt idx="1429">
                  <c:v>49.61</c:v>
                </c:pt>
                <c:pt idx="1430">
                  <c:v>49.65</c:v>
                </c:pt>
                <c:pt idx="1431">
                  <c:v>49.68</c:v>
                </c:pt>
                <c:pt idx="1432">
                  <c:v>49.71</c:v>
                </c:pt>
                <c:pt idx="1433">
                  <c:v>49.75</c:v>
                </c:pt>
                <c:pt idx="1434">
                  <c:v>49.78</c:v>
                </c:pt>
                <c:pt idx="1435">
                  <c:v>49.82</c:v>
                </c:pt>
                <c:pt idx="1436">
                  <c:v>49.85</c:v>
                </c:pt>
                <c:pt idx="1437">
                  <c:v>49.89</c:v>
                </c:pt>
                <c:pt idx="1438">
                  <c:v>49.92</c:v>
                </c:pt>
                <c:pt idx="1439">
                  <c:v>49.96</c:v>
                </c:pt>
                <c:pt idx="1440">
                  <c:v>49.99</c:v>
                </c:pt>
                <c:pt idx="1441">
                  <c:v>50.03</c:v>
                </c:pt>
                <c:pt idx="1442">
                  <c:v>50.06</c:v>
                </c:pt>
                <c:pt idx="1443">
                  <c:v>50.1</c:v>
                </c:pt>
                <c:pt idx="1444">
                  <c:v>50.13</c:v>
                </c:pt>
                <c:pt idx="1445">
                  <c:v>50.17</c:v>
                </c:pt>
                <c:pt idx="1446">
                  <c:v>50.2</c:v>
                </c:pt>
                <c:pt idx="1447">
                  <c:v>50.24</c:v>
                </c:pt>
                <c:pt idx="1448">
                  <c:v>50.27</c:v>
                </c:pt>
                <c:pt idx="1449">
                  <c:v>50.3</c:v>
                </c:pt>
                <c:pt idx="1450">
                  <c:v>50.34</c:v>
                </c:pt>
                <c:pt idx="1451">
                  <c:v>50.37</c:v>
                </c:pt>
                <c:pt idx="1452">
                  <c:v>50.41</c:v>
                </c:pt>
                <c:pt idx="1453">
                  <c:v>50.44</c:v>
                </c:pt>
                <c:pt idx="1454">
                  <c:v>50.48</c:v>
                </c:pt>
                <c:pt idx="1455">
                  <c:v>50.51</c:v>
                </c:pt>
                <c:pt idx="1456">
                  <c:v>50.55</c:v>
                </c:pt>
                <c:pt idx="1457">
                  <c:v>50.58</c:v>
                </c:pt>
                <c:pt idx="1458">
                  <c:v>50.62</c:v>
                </c:pt>
                <c:pt idx="1459">
                  <c:v>50.65</c:v>
                </c:pt>
                <c:pt idx="1460">
                  <c:v>50.69</c:v>
                </c:pt>
                <c:pt idx="1461">
                  <c:v>50.72</c:v>
                </c:pt>
                <c:pt idx="1462">
                  <c:v>50.76</c:v>
                </c:pt>
                <c:pt idx="1463">
                  <c:v>50.79</c:v>
                </c:pt>
                <c:pt idx="1464">
                  <c:v>50.83</c:v>
                </c:pt>
                <c:pt idx="1465">
                  <c:v>50.86</c:v>
                </c:pt>
                <c:pt idx="1466">
                  <c:v>50.9</c:v>
                </c:pt>
                <c:pt idx="1467">
                  <c:v>50.93</c:v>
                </c:pt>
                <c:pt idx="1468">
                  <c:v>50.96</c:v>
                </c:pt>
                <c:pt idx="1469">
                  <c:v>51</c:v>
                </c:pt>
                <c:pt idx="1470">
                  <c:v>51.03</c:v>
                </c:pt>
                <c:pt idx="1471">
                  <c:v>51.07</c:v>
                </c:pt>
                <c:pt idx="1472">
                  <c:v>51.1</c:v>
                </c:pt>
                <c:pt idx="1473">
                  <c:v>51.14</c:v>
                </c:pt>
                <c:pt idx="1474">
                  <c:v>51.17</c:v>
                </c:pt>
                <c:pt idx="1475">
                  <c:v>51.21</c:v>
                </c:pt>
                <c:pt idx="1476">
                  <c:v>51.24</c:v>
                </c:pt>
                <c:pt idx="1477">
                  <c:v>51.28</c:v>
                </c:pt>
                <c:pt idx="1478">
                  <c:v>51.31</c:v>
                </c:pt>
                <c:pt idx="1479">
                  <c:v>51.35</c:v>
                </c:pt>
                <c:pt idx="1480">
                  <c:v>51.38</c:v>
                </c:pt>
                <c:pt idx="1481">
                  <c:v>51.42</c:v>
                </c:pt>
                <c:pt idx="1482">
                  <c:v>51.45</c:v>
                </c:pt>
                <c:pt idx="1483">
                  <c:v>51.49</c:v>
                </c:pt>
                <c:pt idx="1484">
                  <c:v>51.52</c:v>
                </c:pt>
                <c:pt idx="1485">
                  <c:v>51.55</c:v>
                </c:pt>
                <c:pt idx="1486">
                  <c:v>51.59</c:v>
                </c:pt>
                <c:pt idx="1487">
                  <c:v>51.62</c:v>
                </c:pt>
                <c:pt idx="1488">
                  <c:v>51.66</c:v>
                </c:pt>
                <c:pt idx="1489">
                  <c:v>51.69</c:v>
                </c:pt>
                <c:pt idx="1490">
                  <c:v>51.73</c:v>
                </c:pt>
                <c:pt idx="1491">
                  <c:v>51.76</c:v>
                </c:pt>
                <c:pt idx="1492">
                  <c:v>51.8</c:v>
                </c:pt>
                <c:pt idx="1493">
                  <c:v>51.83</c:v>
                </c:pt>
                <c:pt idx="1494">
                  <c:v>51.87</c:v>
                </c:pt>
                <c:pt idx="1495">
                  <c:v>51.9</c:v>
                </c:pt>
                <c:pt idx="1496">
                  <c:v>51.94</c:v>
                </c:pt>
                <c:pt idx="1497">
                  <c:v>51.97</c:v>
                </c:pt>
                <c:pt idx="1498">
                  <c:v>52.01</c:v>
                </c:pt>
                <c:pt idx="1499">
                  <c:v>52.04</c:v>
                </c:pt>
                <c:pt idx="1500">
                  <c:v>52.08</c:v>
                </c:pt>
                <c:pt idx="1501">
                  <c:v>52.11</c:v>
                </c:pt>
                <c:pt idx="1502">
                  <c:v>52.14</c:v>
                </c:pt>
                <c:pt idx="1503">
                  <c:v>52.18</c:v>
                </c:pt>
              </c:numCache>
            </c:numRef>
          </c:xVal>
          <c:yVal>
            <c:numRef>
              <c:f>Replotted!$B$2:$B$1505</c:f>
              <c:numCache>
                <c:formatCode>General</c:formatCode>
                <c:ptCount val="1504"/>
                <c:pt idx="0">
                  <c:v>3.13</c:v>
                </c:pt>
                <c:pt idx="1">
                  <c:v>3.12</c:v>
                </c:pt>
                <c:pt idx="2">
                  <c:v>3.12</c:v>
                </c:pt>
                <c:pt idx="3">
                  <c:v>3.13</c:v>
                </c:pt>
                <c:pt idx="4">
                  <c:v>3.12</c:v>
                </c:pt>
                <c:pt idx="5">
                  <c:v>3.13</c:v>
                </c:pt>
                <c:pt idx="6">
                  <c:v>3.12</c:v>
                </c:pt>
                <c:pt idx="7">
                  <c:v>3.13</c:v>
                </c:pt>
                <c:pt idx="8">
                  <c:v>3.12</c:v>
                </c:pt>
                <c:pt idx="9">
                  <c:v>3.13</c:v>
                </c:pt>
                <c:pt idx="10">
                  <c:v>3.13</c:v>
                </c:pt>
                <c:pt idx="11">
                  <c:v>3.12</c:v>
                </c:pt>
                <c:pt idx="12">
                  <c:v>3.13</c:v>
                </c:pt>
                <c:pt idx="13">
                  <c:v>3.13</c:v>
                </c:pt>
                <c:pt idx="14">
                  <c:v>3.14</c:v>
                </c:pt>
                <c:pt idx="15">
                  <c:v>3.14</c:v>
                </c:pt>
                <c:pt idx="16">
                  <c:v>3.14</c:v>
                </c:pt>
                <c:pt idx="17">
                  <c:v>3.15</c:v>
                </c:pt>
                <c:pt idx="18">
                  <c:v>3.14</c:v>
                </c:pt>
                <c:pt idx="19">
                  <c:v>3.15</c:v>
                </c:pt>
                <c:pt idx="20">
                  <c:v>3.15</c:v>
                </c:pt>
                <c:pt idx="21">
                  <c:v>3.15</c:v>
                </c:pt>
                <c:pt idx="22">
                  <c:v>3.16</c:v>
                </c:pt>
                <c:pt idx="23">
                  <c:v>3.15</c:v>
                </c:pt>
                <c:pt idx="24">
                  <c:v>3.16</c:v>
                </c:pt>
                <c:pt idx="25">
                  <c:v>3.15</c:v>
                </c:pt>
                <c:pt idx="26">
                  <c:v>3.17</c:v>
                </c:pt>
                <c:pt idx="27">
                  <c:v>3.17</c:v>
                </c:pt>
                <c:pt idx="28">
                  <c:v>3.17</c:v>
                </c:pt>
                <c:pt idx="29">
                  <c:v>3.16</c:v>
                </c:pt>
                <c:pt idx="30">
                  <c:v>3.17</c:v>
                </c:pt>
                <c:pt idx="31">
                  <c:v>3.17</c:v>
                </c:pt>
                <c:pt idx="32">
                  <c:v>3.17</c:v>
                </c:pt>
                <c:pt idx="33">
                  <c:v>3.18</c:v>
                </c:pt>
                <c:pt idx="34">
                  <c:v>3.18</c:v>
                </c:pt>
                <c:pt idx="35">
                  <c:v>3.18</c:v>
                </c:pt>
                <c:pt idx="36">
                  <c:v>3.19</c:v>
                </c:pt>
                <c:pt idx="37">
                  <c:v>3.19</c:v>
                </c:pt>
                <c:pt idx="38">
                  <c:v>3.2</c:v>
                </c:pt>
                <c:pt idx="39">
                  <c:v>3.2</c:v>
                </c:pt>
                <c:pt idx="40">
                  <c:v>3.2</c:v>
                </c:pt>
                <c:pt idx="41">
                  <c:v>3.2</c:v>
                </c:pt>
                <c:pt idx="42">
                  <c:v>3.19</c:v>
                </c:pt>
                <c:pt idx="43">
                  <c:v>3.2</c:v>
                </c:pt>
                <c:pt idx="44">
                  <c:v>3.21</c:v>
                </c:pt>
                <c:pt idx="45">
                  <c:v>3.21</c:v>
                </c:pt>
                <c:pt idx="46">
                  <c:v>3.21</c:v>
                </c:pt>
                <c:pt idx="47">
                  <c:v>3.21</c:v>
                </c:pt>
                <c:pt idx="48">
                  <c:v>3.22</c:v>
                </c:pt>
                <c:pt idx="49">
                  <c:v>3.23</c:v>
                </c:pt>
                <c:pt idx="50">
                  <c:v>3.23</c:v>
                </c:pt>
                <c:pt idx="51">
                  <c:v>3.23</c:v>
                </c:pt>
                <c:pt idx="52">
                  <c:v>3.23</c:v>
                </c:pt>
                <c:pt idx="53">
                  <c:v>3.24</c:v>
                </c:pt>
                <c:pt idx="54">
                  <c:v>3.24</c:v>
                </c:pt>
                <c:pt idx="55">
                  <c:v>3.24</c:v>
                </c:pt>
                <c:pt idx="56">
                  <c:v>3.24</c:v>
                </c:pt>
                <c:pt idx="57">
                  <c:v>3.25</c:v>
                </c:pt>
                <c:pt idx="58">
                  <c:v>3.25</c:v>
                </c:pt>
                <c:pt idx="59">
                  <c:v>3.25</c:v>
                </c:pt>
                <c:pt idx="60">
                  <c:v>3.25</c:v>
                </c:pt>
                <c:pt idx="61">
                  <c:v>3.25</c:v>
                </c:pt>
                <c:pt idx="62">
                  <c:v>3.25</c:v>
                </c:pt>
                <c:pt idx="63">
                  <c:v>3.26</c:v>
                </c:pt>
                <c:pt idx="64">
                  <c:v>3.27</c:v>
                </c:pt>
                <c:pt idx="65">
                  <c:v>3.27</c:v>
                </c:pt>
                <c:pt idx="66">
                  <c:v>3.27</c:v>
                </c:pt>
                <c:pt idx="67">
                  <c:v>3.27</c:v>
                </c:pt>
                <c:pt idx="68">
                  <c:v>3.28</c:v>
                </c:pt>
                <c:pt idx="69">
                  <c:v>3.28</c:v>
                </c:pt>
                <c:pt idx="70">
                  <c:v>3.28</c:v>
                </c:pt>
                <c:pt idx="71">
                  <c:v>3.29</c:v>
                </c:pt>
                <c:pt idx="72">
                  <c:v>3.29</c:v>
                </c:pt>
                <c:pt idx="73">
                  <c:v>3.29</c:v>
                </c:pt>
                <c:pt idx="74">
                  <c:v>3.29</c:v>
                </c:pt>
                <c:pt idx="75">
                  <c:v>3.3</c:v>
                </c:pt>
                <c:pt idx="76">
                  <c:v>3.3</c:v>
                </c:pt>
                <c:pt idx="77">
                  <c:v>3.3</c:v>
                </c:pt>
                <c:pt idx="78">
                  <c:v>3.3</c:v>
                </c:pt>
                <c:pt idx="79">
                  <c:v>3.3</c:v>
                </c:pt>
                <c:pt idx="80">
                  <c:v>3.3</c:v>
                </c:pt>
                <c:pt idx="81">
                  <c:v>3.3</c:v>
                </c:pt>
                <c:pt idx="82">
                  <c:v>3.3</c:v>
                </c:pt>
                <c:pt idx="83">
                  <c:v>3.3</c:v>
                </c:pt>
                <c:pt idx="84">
                  <c:v>3.31</c:v>
                </c:pt>
                <c:pt idx="85">
                  <c:v>3.31</c:v>
                </c:pt>
                <c:pt idx="86">
                  <c:v>3.32</c:v>
                </c:pt>
                <c:pt idx="87">
                  <c:v>3.32</c:v>
                </c:pt>
                <c:pt idx="88">
                  <c:v>3.32</c:v>
                </c:pt>
                <c:pt idx="89">
                  <c:v>3.32</c:v>
                </c:pt>
                <c:pt idx="90">
                  <c:v>3.32</c:v>
                </c:pt>
                <c:pt idx="91">
                  <c:v>3.32</c:v>
                </c:pt>
                <c:pt idx="92">
                  <c:v>3.32</c:v>
                </c:pt>
                <c:pt idx="93">
                  <c:v>3.33</c:v>
                </c:pt>
                <c:pt idx="94">
                  <c:v>3.33</c:v>
                </c:pt>
                <c:pt idx="95">
                  <c:v>3.33</c:v>
                </c:pt>
                <c:pt idx="96">
                  <c:v>3.33</c:v>
                </c:pt>
                <c:pt idx="97">
                  <c:v>3.34</c:v>
                </c:pt>
                <c:pt idx="98">
                  <c:v>3.34</c:v>
                </c:pt>
                <c:pt idx="99">
                  <c:v>3.34</c:v>
                </c:pt>
                <c:pt idx="100">
                  <c:v>3.35</c:v>
                </c:pt>
                <c:pt idx="101">
                  <c:v>3.35</c:v>
                </c:pt>
                <c:pt idx="102">
                  <c:v>3.36</c:v>
                </c:pt>
                <c:pt idx="103">
                  <c:v>3.36</c:v>
                </c:pt>
                <c:pt idx="104">
                  <c:v>3.36</c:v>
                </c:pt>
                <c:pt idx="105">
                  <c:v>3.37</c:v>
                </c:pt>
                <c:pt idx="106">
                  <c:v>3.36</c:v>
                </c:pt>
                <c:pt idx="107">
                  <c:v>3.38</c:v>
                </c:pt>
                <c:pt idx="108">
                  <c:v>3.37</c:v>
                </c:pt>
                <c:pt idx="109">
                  <c:v>3.38</c:v>
                </c:pt>
                <c:pt idx="110">
                  <c:v>3.38</c:v>
                </c:pt>
                <c:pt idx="111">
                  <c:v>3.38</c:v>
                </c:pt>
                <c:pt idx="112">
                  <c:v>3.38</c:v>
                </c:pt>
                <c:pt idx="113">
                  <c:v>3.38</c:v>
                </c:pt>
                <c:pt idx="114">
                  <c:v>3.38</c:v>
                </c:pt>
                <c:pt idx="115">
                  <c:v>3.39</c:v>
                </c:pt>
                <c:pt idx="116">
                  <c:v>3.39</c:v>
                </c:pt>
                <c:pt idx="117">
                  <c:v>3.39</c:v>
                </c:pt>
                <c:pt idx="118">
                  <c:v>3.39</c:v>
                </c:pt>
                <c:pt idx="119">
                  <c:v>3.4</c:v>
                </c:pt>
                <c:pt idx="120">
                  <c:v>3.4</c:v>
                </c:pt>
                <c:pt idx="121">
                  <c:v>3.4</c:v>
                </c:pt>
                <c:pt idx="122">
                  <c:v>3.4</c:v>
                </c:pt>
                <c:pt idx="123">
                  <c:v>3.4</c:v>
                </c:pt>
                <c:pt idx="124">
                  <c:v>3.4</c:v>
                </c:pt>
                <c:pt idx="125">
                  <c:v>3.41</c:v>
                </c:pt>
                <c:pt idx="126">
                  <c:v>3.41</c:v>
                </c:pt>
                <c:pt idx="127">
                  <c:v>3.41</c:v>
                </c:pt>
                <c:pt idx="128">
                  <c:v>3.41</c:v>
                </c:pt>
                <c:pt idx="129">
                  <c:v>3.42</c:v>
                </c:pt>
                <c:pt idx="130">
                  <c:v>3.42</c:v>
                </c:pt>
                <c:pt idx="131">
                  <c:v>3.42</c:v>
                </c:pt>
                <c:pt idx="132">
                  <c:v>3.43</c:v>
                </c:pt>
                <c:pt idx="133">
                  <c:v>3.42</c:v>
                </c:pt>
                <c:pt idx="134">
                  <c:v>3.43</c:v>
                </c:pt>
                <c:pt idx="135">
                  <c:v>3.43</c:v>
                </c:pt>
                <c:pt idx="136">
                  <c:v>3.43</c:v>
                </c:pt>
                <c:pt idx="137">
                  <c:v>3.43</c:v>
                </c:pt>
                <c:pt idx="138">
                  <c:v>3.43</c:v>
                </c:pt>
                <c:pt idx="139">
                  <c:v>3.44</c:v>
                </c:pt>
                <c:pt idx="140">
                  <c:v>3.44</c:v>
                </c:pt>
                <c:pt idx="141">
                  <c:v>3.44</c:v>
                </c:pt>
                <c:pt idx="142">
                  <c:v>3.44</c:v>
                </c:pt>
                <c:pt idx="143">
                  <c:v>3.45</c:v>
                </c:pt>
                <c:pt idx="144">
                  <c:v>3.45</c:v>
                </c:pt>
                <c:pt idx="145">
                  <c:v>3.45</c:v>
                </c:pt>
                <c:pt idx="146">
                  <c:v>3.46</c:v>
                </c:pt>
                <c:pt idx="147">
                  <c:v>3.46</c:v>
                </c:pt>
                <c:pt idx="148">
                  <c:v>3.46</c:v>
                </c:pt>
                <c:pt idx="149">
                  <c:v>3.46</c:v>
                </c:pt>
                <c:pt idx="150">
                  <c:v>3.46</c:v>
                </c:pt>
                <c:pt idx="151">
                  <c:v>3.47</c:v>
                </c:pt>
                <c:pt idx="152">
                  <c:v>3.47</c:v>
                </c:pt>
                <c:pt idx="153">
                  <c:v>3.48</c:v>
                </c:pt>
                <c:pt idx="154">
                  <c:v>3.48</c:v>
                </c:pt>
                <c:pt idx="155">
                  <c:v>3.48</c:v>
                </c:pt>
                <c:pt idx="156">
                  <c:v>3.47</c:v>
                </c:pt>
                <c:pt idx="157">
                  <c:v>3.48</c:v>
                </c:pt>
                <c:pt idx="158">
                  <c:v>3.49</c:v>
                </c:pt>
                <c:pt idx="159">
                  <c:v>3.49</c:v>
                </c:pt>
                <c:pt idx="160">
                  <c:v>3.5</c:v>
                </c:pt>
                <c:pt idx="161">
                  <c:v>3.49</c:v>
                </c:pt>
                <c:pt idx="162">
                  <c:v>3.49</c:v>
                </c:pt>
                <c:pt idx="163">
                  <c:v>3.5</c:v>
                </c:pt>
                <c:pt idx="164">
                  <c:v>3.5</c:v>
                </c:pt>
                <c:pt idx="165">
                  <c:v>3.5</c:v>
                </c:pt>
                <c:pt idx="166">
                  <c:v>3.5</c:v>
                </c:pt>
                <c:pt idx="167">
                  <c:v>3.5</c:v>
                </c:pt>
                <c:pt idx="168">
                  <c:v>3.51</c:v>
                </c:pt>
                <c:pt idx="169">
                  <c:v>3.51</c:v>
                </c:pt>
                <c:pt idx="170">
                  <c:v>3.51</c:v>
                </c:pt>
                <c:pt idx="171">
                  <c:v>3.51</c:v>
                </c:pt>
                <c:pt idx="172">
                  <c:v>3.51</c:v>
                </c:pt>
                <c:pt idx="173">
                  <c:v>3.52</c:v>
                </c:pt>
                <c:pt idx="174">
                  <c:v>3.52</c:v>
                </c:pt>
                <c:pt idx="175">
                  <c:v>3.52</c:v>
                </c:pt>
                <c:pt idx="176">
                  <c:v>3.52</c:v>
                </c:pt>
                <c:pt idx="177">
                  <c:v>3.52</c:v>
                </c:pt>
                <c:pt idx="178">
                  <c:v>3.52</c:v>
                </c:pt>
                <c:pt idx="179">
                  <c:v>3.53</c:v>
                </c:pt>
                <c:pt idx="180">
                  <c:v>3.53</c:v>
                </c:pt>
                <c:pt idx="181">
                  <c:v>3.53</c:v>
                </c:pt>
                <c:pt idx="182">
                  <c:v>3.53</c:v>
                </c:pt>
                <c:pt idx="183">
                  <c:v>3.54</c:v>
                </c:pt>
                <c:pt idx="184">
                  <c:v>3.54</c:v>
                </c:pt>
                <c:pt idx="185">
                  <c:v>3.54</c:v>
                </c:pt>
                <c:pt idx="186">
                  <c:v>3.54</c:v>
                </c:pt>
                <c:pt idx="187">
                  <c:v>3.54</c:v>
                </c:pt>
                <c:pt idx="188">
                  <c:v>3.54</c:v>
                </c:pt>
                <c:pt idx="189">
                  <c:v>3.55</c:v>
                </c:pt>
                <c:pt idx="190">
                  <c:v>3.55</c:v>
                </c:pt>
                <c:pt idx="191">
                  <c:v>3.55</c:v>
                </c:pt>
                <c:pt idx="192">
                  <c:v>3.55</c:v>
                </c:pt>
                <c:pt idx="193">
                  <c:v>3.55</c:v>
                </c:pt>
                <c:pt idx="194">
                  <c:v>3.56</c:v>
                </c:pt>
                <c:pt idx="195">
                  <c:v>3.56</c:v>
                </c:pt>
                <c:pt idx="196">
                  <c:v>3.56</c:v>
                </c:pt>
                <c:pt idx="197">
                  <c:v>3.56</c:v>
                </c:pt>
                <c:pt idx="198">
                  <c:v>3.56</c:v>
                </c:pt>
                <c:pt idx="199">
                  <c:v>3.57</c:v>
                </c:pt>
                <c:pt idx="200">
                  <c:v>3.57</c:v>
                </c:pt>
                <c:pt idx="201">
                  <c:v>3.57</c:v>
                </c:pt>
                <c:pt idx="202">
                  <c:v>3.58</c:v>
                </c:pt>
                <c:pt idx="203">
                  <c:v>3.57</c:v>
                </c:pt>
                <c:pt idx="204">
                  <c:v>3.57</c:v>
                </c:pt>
                <c:pt idx="205">
                  <c:v>3.59</c:v>
                </c:pt>
                <c:pt idx="206">
                  <c:v>3.58</c:v>
                </c:pt>
                <c:pt idx="207">
                  <c:v>3.58</c:v>
                </c:pt>
                <c:pt idx="208">
                  <c:v>3.58</c:v>
                </c:pt>
                <c:pt idx="209">
                  <c:v>3.59</c:v>
                </c:pt>
                <c:pt idx="210">
                  <c:v>3.59</c:v>
                </c:pt>
                <c:pt idx="211">
                  <c:v>3.59</c:v>
                </c:pt>
                <c:pt idx="212">
                  <c:v>3.59</c:v>
                </c:pt>
                <c:pt idx="213">
                  <c:v>3.6</c:v>
                </c:pt>
                <c:pt idx="214">
                  <c:v>3.6</c:v>
                </c:pt>
                <c:pt idx="215">
                  <c:v>3.6</c:v>
                </c:pt>
                <c:pt idx="216">
                  <c:v>3.6</c:v>
                </c:pt>
                <c:pt idx="217">
                  <c:v>3.6</c:v>
                </c:pt>
                <c:pt idx="218">
                  <c:v>3.61</c:v>
                </c:pt>
                <c:pt idx="219">
                  <c:v>3.61</c:v>
                </c:pt>
                <c:pt idx="220">
                  <c:v>3.61</c:v>
                </c:pt>
                <c:pt idx="221">
                  <c:v>3.62</c:v>
                </c:pt>
                <c:pt idx="222">
                  <c:v>3.61</c:v>
                </c:pt>
                <c:pt idx="223">
                  <c:v>3.62</c:v>
                </c:pt>
                <c:pt idx="224">
                  <c:v>3.62</c:v>
                </c:pt>
                <c:pt idx="225">
                  <c:v>3.62</c:v>
                </c:pt>
                <c:pt idx="226">
                  <c:v>3.62</c:v>
                </c:pt>
                <c:pt idx="227">
                  <c:v>3.62</c:v>
                </c:pt>
                <c:pt idx="228">
                  <c:v>3.62</c:v>
                </c:pt>
                <c:pt idx="229">
                  <c:v>3.62</c:v>
                </c:pt>
                <c:pt idx="230">
                  <c:v>3.63</c:v>
                </c:pt>
                <c:pt idx="231">
                  <c:v>3.63</c:v>
                </c:pt>
                <c:pt idx="232">
                  <c:v>3.62</c:v>
                </c:pt>
                <c:pt idx="233">
                  <c:v>3.63</c:v>
                </c:pt>
                <c:pt idx="234">
                  <c:v>3.63</c:v>
                </c:pt>
                <c:pt idx="235">
                  <c:v>3.64</c:v>
                </c:pt>
                <c:pt idx="236">
                  <c:v>3.63</c:v>
                </c:pt>
                <c:pt idx="237">
                  <c:v>3.63</c:v>
                </c:pt>
                <c:pt idx="238">
                  <c:v>3.64</c:v>
                </c:pt>
                <c:pt idx="239">
                  <c:v>3.65</c:v>
                </c:pt>
                <c:pt idx="240">
                  <c:v>3.65</c:v>
                </c:pt>
                <c:pt idx="241">
                  <c:v>3.64</c:v>
                </c:pt>
                <c:pt idx="242">
                  <c:v>3.64</c:v>
                </c:pt>
                <c:pt idx="243">
                  <c:v>3.65</c:v>
                </c:pt>
                <c:pt idx="244">
                  <c:v>3.65</c:v>
                </c:pt>
                <c:pt idx="245">
                  <c:v>3.65</c:v>
                </c:pt>
                <c:pt idx="246">
                  <c:v>3.66</c:v>
                </c:pt>
                <c:pt idx="247">
                  <c:v>3.65</c:v>
                </c:pt>
                <c:pt idx="248">
                  <c:v>3.66</c:v>
                </c:pt>
                <c:pt idx="249">
                  <c:v>3.66</c:v>
                </c:pt>
                <c:pt idx="250">
                  <c:v>3.66</c:v>
                </c:pt>
                <c:pt idx="251">
                  <c:v>3.66</c:v>
                </c:pt>
                <c:pt idx="252">
                  <c:v>3.66</c:v>
                </c:pt>
                <c:pt idx="253">
                  <c:v>3.66</c:v>
                </c:pt>
                <c:pt idx="254">
                  <c:v>3.67</c:v>
                </c:pt>
                <c:pt idx="255">
                  <c:v>3.67</c:v>
                </c:pt>
                <c:pt idx="256">
                  <c:v>3.67</c:v>
                </c:pt>
                <c:pt idx="257">
                  <c:v>3.67</c:v>
                </c:pt>
                <c:pt idx="258">
                  <c:v>3.67</c:v>
                </c:pt>
                <c:pt idx="259">
                  <c:v>3.67</c:v>
                </c:pt>
                <c:pt idx="260">
                  <c:v>3.68</c:v>
                </c:pt>
                <c:pt idx="261">
                  <c:v>3.68</c:v>
                </c:pt>
                <c:pt idx="262">
                  <c:v>3.68</c:v>
                </c:pt>
                <c:pt idx="263">
                  <c:v>3.68</c:v>
                </c:pt>
                <c:pt idx="264">
                  <c:v>3.69</c:v>
                </c:pt>
                <c:pt idx="265">
                  <c:v>3.69</c:v>
                </c:pt>
                <c:pt idx="266">
                  <c:v>3.69</c:v>
                </c:pt>
                <c:pt idx="267">
                  <c:v>3.69</c:v>
                </c:pt>
                <c:pt idx="268">
                  <c:v>3.69</c:v>
                </c:pt>
                <c:pt idx="269">
                  <c:v>3.7</c:v>
                </c:pt>
                <c:pt idx="270">
                  <c:v>3.69</c:v>
                </c:pt>
                <c:pt idx="271">
                  <c:v>3.69</c:v>
                </c:pt>
                <c:pt idx="272">
                  <c:v>3.7</c:v>
                </c:pt>
                <c:pt idx="273">
                  <c:v>3.7</c:v>
                </c:pt>
                <c:pt idx="274">
                  <c:v>3.71</c:v>
                </c:pt>
                <c:pt idx="275">
                  <c:v>3.71</c:v>
                </c:pt>
                <c:pt idx="276">
                  <c:v>3.71</c:v>
                </c:pt>
                <c:pt idx="277">
                  <c:v>3.71</c:v>
                </c:pt>
                <c:pt idx="278">
                  <c:v>3.71</c:v>
                </c:pt>
                <c:pt idx="279">
                  <c:v>3.72</c:v>
                </c:pt>
                <c:pt idx="280">
                  <c:v>3.71</c:v>
                </c:pt>
                <c:pt idx="281">
                  <c:v>3.72</c:v>
                </c:pt>
                <c:pt idx="282">
                  <c:v>3.72</c:v>
                </c:pt>
                <c:pt idx="283">
                  <c:v>3.72</c:v>
                </c:pt>
                <c:pt idx="284">
                  <c:v>3.72</c:v>
                </c:pt>
                <c:pt idx="285">
                  <c:v>3.72</c:v>
                </c:pt>
                <c:pt idx="286">
                  <c:v>3.72</c:v>
                </c:pt>
                <c:pt idx="287">
                  <c:v>3.73</c:v>
                </c:pt>
                <c:pt idx="288">
                  <c:v>3.73</c:v>
                </c:pt>
                <c:pt idx="289">
                  <c:v>3.72</c:v>
                </c:pt>
                <c:pt idx="290">
                  <c:v>3.73</c:v>
                </c:pt>
                <c:pt idx="291">
                  <c:v>3.72</c:v>
                </c:pt>
                <c:pt idx="292">
                  <c:v>3.73</c:v>
                </c:pt>
                <c:pt idx="293">
                  <c:v>3.73</c:v>
                </c:pt>
                <c:pt idx="294">
                  <c:v>3.73</c:v>
                </c:pt>
                <c:pt idx="295">
                  <c:v>3.73</c:v>
                </c:pt>
                <c:pt idx="296">
                  <c:v>3.74</c:v>
                </c:pt>
                <c:pt idx="297">
                  <c:v>3.73</c:v>
                </c:pt>
                <c:pt idx="298">
                  <c:v>3.73</c:v>
                </c:pt>
                <c:pt idx="299">
                  <c:v>3.74</c:v>
                </c:pt>
                <c:pt idx="300">
                  <c:v>3.75</c:v>
                </c:pt>
                <c:pt idx="301">
                  <c:v>3.75</c:v>
                </c:pt>
                <c:pt idx="302">
                  <c:v>3.74</c:v>
                </c:pt>
                <c:pt idx="303">
                  <c:v>3.75</c:v>
                </c:pt>
                <c:pt idx="304">
                  <c:v>3.75</c:v>
                </c:pt>
                <c:pt idx="305">
                  <c:v>3.76</c:v>
                </c:pt>
                <c:pt idx="306">
                  <c:v>3.75</c:v>
                </c:pt>
                <c:pt idx="307">
                  <c:v>3.75</c:v>
                </c:pt>
                <c:pt idx="308">
                  <c:v>3.76</c:v>
                </c:pt>
                <c:pt idx="309">
                  <c:v>3.76</c:v>
                </c:pt>
                <c:pt idx="310">
                  <c:v>3.76</c:v>
                </c:pt>
                <c:pt idx="311">
                  <c:v>3.76</c:v>
                </c:pt>
                <c:pt idx="312">
                  <c:v>3.77</c:v>
                </c:pt>
                <c:pt idx="313">
                  <c:v>3.77</c:v>
                </c:pt>
                <c:pt idx="314">
                  <c:v>3.77</c:v>
                </c:pt>
                <c:pt idx="315">
                  <c:v>3.77</c:v>
                </c:pt>
                <c:pt idx="316">
                  <c:v>3.77</c:v>
                </c:pt>
                <c:pt idx="317">
                  <c:v>3.78</c:v>
                </c:pt>
                <c:pt idx="318">
                  <c:v>3.77</c:v>
                </c:pt>
                <c:pt idx="319">
                  <c:v>3.78</c:v>
                </c:pt>
                <c:pt idx="320">
                  <c:v>3.78</c:v>
                </c:pt>
                <c:pt idx="321">
                  <c:v>3.78</c:v>
                </c:pt>
                <c:pt idx="322">
                  <c:v>3.78</c:v>
                </c:pt>
                <c:pt idx="323">
                  <c:v>3.78</c:v>
                </c:pt>
                <c:pt idx="324">
                  <c:v>3.79</c:v>
                </c:pt>
                <c:pt idx="325">
                  <c:v>3.78</c:v>
                </c:pt>
                <c:pt idx="326">
                  <c:v>3.79</c:v>
                </c:pt>
                <c:pt idx="327">
                  <c:v>3.79</c:v>
                </c:pt>
                <c:pt idx="328">
                  <c:v>3.78</c:v>
                </c:pt>
                <c:pt idx="329">
                  <c:v>3.79</c:v>
                </c:pt>
                <c:pt idx="330">
                  <c:v>3.79</c:v>
                </c:pt>
                <c:pt idx="331">
                  <c:v>3.8</c:v>
                </c:pt>
                <c:pt idx="332">
                  <c:v>3.8</c:v>
                </c:pt>
                <c:pt idx="333">
                  <c:v>3.8</c:v>
                </c:pt>
                <c:pt idx="334">
                  <c:v>3.81</c:v>
                </c:pt>
                <c:pt idx="335">
                  <c:v>3.8</c:v>
                </c:pt>
                <c:pt idx="336">
                  <c:v>3.8</c:v>
                </c:pt>
                <c:pt idx="337">
                  <c:v>3.81</c:v>
                </c:pt>
                <c:pt idx="338">
                  <c:v>3.81</c:v>
                </c:pt>
                <c:pt idx="339">
                  <c:v>3.81</c:v>
                </c:pt>
                <c:pt idx="340">
                  <c:v>3.81</c:v>
                </c:pt>
                <c:pt idx="341">
                  <c:v>3.81</c:v>
                </c:pt>
                <c:pt idx="342">
                  <c:v>3.82</c:v>
                </c:pt>
                <c:pt idx="343">
                  <c:v>3.82</c:v>
                </c:pt>
                <c:pt idx="344">
                  <c:v>3.83</c:v>
                </c:pt>
                <c:pt idx="345">
                  <c:v>3.83</c:v>
                </c:pt>
                <c:pt idx="346">
                  <c:v>3.82</c:v>
                </c:pt>
                <c:pt idx="347">
                  <c:v>3.82</c:v>
                </c:pt>
                <c:pt idx="348">
                  <c:v>3.83</c:v>
                </c:pt>
                <c:pt idx="349">
                  <c:v>3.83</c:v>
                </c:pt>
                <c:pt idx="350">
                  <c:v>3.83</c:v>
                </c:pt>
                <c:pt idx="351">
                  <c:v>3.83</c:v>
                </c:pt>
                <c:pt idx="352">
                  <c:v>3.83</c:v>
                </c:pt>
                <c:pt idx="353">
                  <c:v>3.83</c:v>
                </c:pt>
                <c:pt idx="354">
                  <c:v>3.83</c:v>
                </c:pt>
                <c:pt idx="355">
                  <c:v>3.83</c:v>
                </c:pt>
                <c:pt idx="356">
                  <c:v>3.84</c:v>
                </c:pt>
                <c:pt idx="357">
                  <c:v>3.84</c:v>
                </c:pt>
                <c:pt idx="358">
                  <c:v>3.85</c:v>
                </c:pt>
                <c:pt idx="359">
                  <c:v>3.84</c:v>
                </c:pt>
                <c:pt idx="360">
                  <c:v>3.85</c:v>
                </c:pt>
                <c:pt idx="361">
                  <c:v>3.85</c:v>
                </c:pt>
                <c:pt idx="362">
                  <c:v>3.85</c:v>
                </c:pt>
                <c:pt idx="363">
                  <c:v>3.85</c:v>
                </c:pt>
                <c:pt idx="364">
                  <c:v>3.85</c:v>
                </c:pt>
                <c:pt idx="365">
                  <c:v>3.86</c:v>
                </c:pt>
                <c:pt idx="366">
                  <c:v>3.86</c:v>
                </c:pt>
                <c:pt idx="367">
                  <c:v>3.86</c:v>
                </c:pt>
                <c:pt idx="368">
                  <c:v>3.86</c:v>
                </c:pt>
                <c:pt idx="369">
                  <c:v>3.86</c:v>
                </c:pt>
                <c:pt idx="370">
                  <c:v>3.85</c:v>
                </c:pt>
                <c:pt idx="371">
                  <c:v>3.86</c:v>
                </c:pt>
                <c:pt idx="372">
                  <c:v>3.86</c:v>
                </c:pt>
                <c:pt idx="373">
                  <c:v>3.87</c:v>
                </c:pt>
                <c:pt idx="374">
                  <c:v>3.88</c:v>
                </c:pt>
                <c:pt idx="375">
                  <c:v>3.87</c:v>
                </c:pt>
                <c:pt idx="376">
                  <c:v>3.87</c:v>
                </c:pt>
                <c:pt idx="377">
                  <c:v>3.87</c:v>
                </c:pt>
                <c:pt idx="378">
                  <c:v>3.87</c:v>
                </c:pt>
                <c:pt idx="379">
                  <c:v>3.87</c:v>
                </c:pt>
                <c:pt idx="380">
                  <c:v>3.88</c:v>
                </c:pt>
                <c:pt idx="381">
                  <c:v>3.89</c:v>
                </c:pt>
                <c:pt idx="382">
                  <c:v>3.88</c:v>
                </c:pt>
                <c:pt idx="383">
                  <c:v>3.88</c:v>
                </c:pt>
                <c:pt idx="384">
                  <c:v>3.89</c:v>
                </c:pt>
                <c:pt idx="385">
                  <c:v>3.89</c:v>
                </c:pt>
                <c:pt idx="386">
                  <c:v>3.89</c:v>
                </c:pt>
                <c:pt idx="387">
                  <c:v>3.89</c:v>
                </c:pt>
                <c:pt idx="388">
                  <c:v>3.89</c:v>
                </c:pt>
                <c:pt idx="389">
                  <c:v>3.89</c:v>
                </c:pt>
                <c:pt idx="390">
                  <c:v>3.89</c:v>
                </c:pt>
                <c:pt idx="391">
                  <c:v>3.89</c:v>
                </c:pt>
                <c:pt idx="392">
                  <c:v>3.89</c:v>
                </c:pt>
                <c:pt idx="393">
                  <c:v>3.89</c:v>
                </c:pt>
                <c:pt idx="394">
                  <c:v>3.91</c:v>
                </c:pt>
                <c:pt idx="395">
                  <c:v>3.91</c:v>
                </c:pt>
                <c:pt idx="396">
                  <c:v>3.91</c:v>
                </c:pt>
                <c:pt idx="397">
                  <c:v>3.91</c:v>
                </c:pt>
                <c:pt idx="398">
                  <c:v>3.91</c:v>
                </c:pt>
                <c:pt idx="399">
                  <c:v>3.92</c:v>
                </c:pt>
                <c:pt idx="400">
                  <c:v>3.92</c:v>
                </c:pt>
                <c:pt idx="401">
                  <c:v>3.92</c:v>
                </c:pt>
                <c:pt idx="402">
                  <c:v>3.91</c:v>
                </c:pt>
                <c:pt idx="403">
                  <c:v>3.93</c:v>
                </c:pt>
                <c:pt idx="404">
                  <c:v>3.92</c:v>
                </c:pt>
                <c:pt idx="405">
                  <c:v>3.92</c:v>
                </c:pt>
                <c:pt idx="406">
                  <c:v>3.92</c:v>
                </c:pt>
                <c:pt idx="407">
                  <c:v>3.92</c:v>
                </c:pt>
                <c:pt idx="408">
                  <c:v>3.93</c:v>
                </c:pt>
                <c:pt idx="409">
                  <c:v>3.93</c:v>
                </c:pt>
                <c:pt idx="410">
                  <c:v>3.92</c:v>
                </c:pt>
                <c:pt idx="411">
                  <c:v>3.94</c:v>
                </c:pt>
                <c:pt idx="412">
                  <c:v>3.94</c:v>
                </c:pt>
                <c:pt idx="413">
                  <c:v>3.93</c:v>
                </c:pt>
                <c:pt idx="414">
                  <c:v>3.94</c:v>
                </c:pt>
                <c:pt idx="415">
                  <c:v>3.94</c:v>
                </c:pt>
                <c:pt idx="416">
                  <c:v>3.94</c:v>
                </c:pt>
                <c:pt idx="417">
                  <c:v>3.94</c:v>
                </c:pt>
                <c:pt idx="418">
                  <c:v>3.94</c:v>
                </c:pt>
                <c:pt idx="419">
                  <c:v>3.94</c:v>
                </c:pt>
                <c:pt idx="420">
                  <c:v>3.94</c:v>
                </c:pt>
                <c:pt idx="421">
                  <c:v>3.95</c:v>
                </c:pt>
                <c:pt idx="422">
                  <c:v>3.95</c:v>
                </c:pt>
                <c:pt idx="423">
                  <c:v>3.95</c:v>
                </c:pt>
                <c:pt idx="424">
                  <c:v>3.95</c:v>
                </c:pt>
                <c:pt idx="425">
                  <c:v>3.95</c:v>
                </c:pt>
                <c:pt idx="426">
                  <c:v>3.95</c:v>
                </c:pt>
                <c:pt idx="427">
                  <c:v>3.96</c:v>
                </c:pt>
                <c:pt idx="428">
                  <c:v>3.96</c:v>
                </c:pt>
                <c:pt idx="429">
                  <c:v>3.96</c:v>
                </c:pt>
                <c:pt idx="430">
                  <c:v>3.96</c:v>
                </c:pt>
                <c:pt idx="431">
                  <c:v>3.97</c:v>
                </c:pt>
                <c:pt idx="432">
                  <c:v>3.97</c:v>
                </c:pt>
                <c:pt idx="433">
                  <c:v>3.97</c:v>
                </c:pt>
                <c:pt idx="434">
                  <c:v>3.97</c:v>
                </c:pt>
                <c:pt idx="435">
                  <c:v>3.97</c:v>
                </c:pt>
                <c:pt idx="436">
                  <c:v>3.97</c:v>
                </c:pt>
                <c:pt idx="437">
                  <c:v>3.98</c:v>
                </c:pt>
                <c:pt idx="438">
                  <c:v>3.98</c:v>
                </c:pt>
                <c:pt idx="439">
                  <c:v>3.98</c:v>
                </c:pt>
                <c:pt idx="440">
                  <c:v>3.98</c:v>
                </c:pt>
                <c:pt idx="441">
                  <c:v>3.98</c:v>
                </c:pt>
                <c:pt idx="442">
                  <c:v>3.98</c:v>
                </c:pt>
                <c:pt idx="443">
                  <c:v>3.98</c:v>
                </c:pt>
                <c:pt idx="444">
                  <c:v>3.99</c:v>
                </c:pt>
                <c:pt idx="445">
                  <c:v>3.98</c:v>
                </c:pt>
                <c:pt idx="446">
                  <c:v>3.98</c:v>
                </c:pt>
                <c:pt idx="447">
                  <c:v>3.99</c:v>
                </c:pt>
                <c:pt idx="448">
                  <c:v>3.99</c:v>
                </c:pt>
                <c:pt idx="449">
                  <c:v>3.99</c:v>
                </c:pt>
                <c:pt idx="450">
                  <c:v>3.99</c:v>
                </c:pt>
                <c:pt idx="451">
                  <c:v>3.99</c:v>
                </c:pt>
                <c:pt idx="452">
                  <c:v>4</c:v>
                </c:pt>
                <c:pt idx="453">
                  <c:v>4.01</c:v>
                </c:pt>
                <c:pt idx="454">
                  <c:v>4.01</c:v>
                </c:pt>
                <c:pt idx="455">
                  <c:v>4.01</c:v>
                </c:pt>
                <c:pt idx="456">
                  <c:v>4.01</c:v>
                </c:pt>
                <c:pt idx="457">
                  <c:v>4</c:v>
                </c:pt>
                <c:pt idx="458">
                  <c:v>4.01</c:v>
                </c:pt>
                <c:pt idx="459">
                  <c:v>4.01</c:v>
                </c:pt>
                <c:pt idx="460">
                  <c:v>4.01</c:v>
                </c:pt>
                <c:pt idx="461">
                  <c:v>4.0199999999999996</c:v>
                </c:pt>
                <c:pt idx="462">
                  <c:v>4.0199999999999996</c:v>
                </c:pt>
                <c:pt idx="463">
                  <c:v>4.01</c:v>
                </c:pt>
                <c:pt idx="464">
                  <c:v>4.0199999999999996</c:v>
                </c:pt>
                <c:pt idx="465">
                  <c:v>4.0199999999999996</c:v>
                </c:pt>
                <c:pt idx="466">
                  <c:v>4.0199999999999996</c:v>
                </c:pt>
                <c:pt idx="467">
                  <c:v>4.03</c:v>
                </c:pt>
                <c:pt idx="468">
                  <c:v>4.03</c:v>
                </c:pt>
                <c:pt idx="469">
                  <c:v>4.03</c:v>
                </c:pt>
                <c:pt idx="470">
                  <c:v>4.0199999999999996</c:v>
                </c:pt>
                <c:pt idx="471">
                  <c:v>4.04</c:v>
                </c:pt>
                <c:pt idx="472">
                  <c:v>4.03</c:v>
                </c:pt>
                <c:pt idx="473">
                  <c:v>4.04</c:v>
                </c:pt>
                <c:pt idx="474">
                  <c:v>4.04</c:v>
                </c:pt>
                <c:pt idx="475">
                  <c:v>4.04</c:v>
                </c:pt>
                <c:pt idx="476">
                  <c:v>4.04</c:v>
                </c:pt>
                <c:pt idx="477">
                  <c:v>4.04</c:v>
                </c:pt>
                <c:pt idx="478">
                  <c:v>4.04</c:v>
                </c:pt>
                <c:pt idx="479">
                  <c:v>4.04</c:v>
                </c:pt>
                <c:pt idx="480">
                  <c:v>4.04</c:v>
                </c:pt>
                <c:pt idx="481">
                  <c:v>4.04</c:v>
                </c:pt>
                <c:pt idx="482">
                  <c:v>4.05</c:v>
                </c:pt>
                <c:pt idx="483">
                  <c:v>4.05</c:v>
                </c:pt>
                <c:pt idx="484">
                  <c:v>4.05</c:v>
                </c:pt>
                <c:pt idx="485">
                  <c:v>4.05</c:v>
                </c:pt>
                <c:pt idx="486">
                  <c:v>4.0599999999999996</c:v>
                </c:pt>
                <c:pt idx="487">
                  <c:v>4.05</c:v>
                </c:pt>
                <c:pt idx="488">
                  <c:v>4.0599999999999996</c:v>
                </c:pt>
                <c:pt idx="489">
                  <c:v>4.0599999999999996</c:v>
                </c:pt>
                <c:pt idx="490">
                  <c:v>4.05</c:v>
                </c:pt>
                <c:pt idx="491">
                  <c:v>4.0599999999999996</c:v>
                </c:pt>
                <c:pt idx="492">
                  <c:v>4.0599999999999996</c:v>
                </c:pt>
                <c:pt idx="493">
                  <c:v>4.07</c:v>
                </c:pt>
                <c:pt idx="494">
                  <c:v>4.0599999999999996</c:v>
                </c:pt>
                <c:pt idx="495">
                  <c:v>4.0599999999999996</c:v>
                </c:pt>
                <c:pt idx="496">
                  <c:v>4.07</c:v>
                </c:pt>
                <c:pt idx="497">
                  <c:v>4.07</c:v>
                </c:pt>
                <c:pt idx="498">
                  <c:v>4.07</c:v>
                </c:pt>
                <c:pt idx="499">
                  <c:v>4.08</c:v>
                </c:pt>
                <c:pt idx="500">
                  <c:v>4.07</c:v>
                </c:pt>
                <c:pt idx="501">
                  <c:v>4.08</c:v>
                </c:pt>
                <c:pt idx="502">
                  <c:v>4.08</c:v>
                </c:pt>
                <c:pt idx="503">
                  <c:v>4.09</c:v>
                </c:pt>
                <c:pt idx="504">
                  <c:v>4.08</c:v>
                </c:pt>
                <c:pt idx="505">
                  <c:v>4.08</c:v>
                </c:pt>
                <c:pt idx="506">
                  <c:v>4.09</c:v>
                </c:pt>
                <c:pt idx="507">
                  <c:v>4.09</c:v>
                </c:pt>
                <c:pt idx="508">
                  <c:v>4.09</c:v>
                </c:pt>
                <c:pt idx="509">
                  <c:v>4.09</c:v>
                </c:pt>
                <c:pt idx="510">
                  <c:v>4.09</c:v>
                </c:pt>
                <c:pt idx="511">
                  <c:v>4.09</c:v>
                </c:pt>
                <c:pt idx="512">
                  <c:v>4.0999999999999996</c:v>
                </c:pt>
                <c:pt idx="513">
                  <c:v>4.0999999999999996</c:v>
                </c:pt>
                <c:pt idx="514">
                  <c:v>4.0999999999999996</c:v>
                </c:pt>
                <c:pt idx="515">
                  <c:v>4.1100000000000003</c:v>
                </c:pt>
                <c:pt idx="516">
                  <c:v>4.1100000000000003</c:v>
                </c:pt>
                <c:pt idx="517">
                  <c:v>4.0999999999999996</c:v>
                </c:pt>
                <c:pt idx="518">
                  <c:v>4.1100000000000003</c:v>
                </c:pt>
                <c:pt idx="519">
                  <c:v>4.1100000000000003</c:v>
                </c:pt>
                <c:pt idx="520">
                  <c:v>4.1100000000000003</c:v>
                </c:pt>
                <c:pt idx="521">
                  <c:v>4.1100000000000003</c:v>
                </c:pt>
                <c:pt idx="522">
                  <c:v>4.1100000000000003</c:v>
                </c:pt>
                <c:pt idx="523">
                  <c:v>4.12</c:v>
                </c:pt>
                <c:pt idx="524">
                  <c:v>4.12</c:v>
                </c:pt>
                <c:pt idx="525">
                  <c:v>4.12</c:v>
                </c:pt>
                <c:pt idx="526">
                  <c:v>4.12</c:v>
                </c:pt>
                <c:pt idx="527">
                  <c:v>4.13</c:v>
                </c:pt>
                <c:pt idx="528">
                  <c:v>4.12</c:v>
                </c:pt>
                <c:pt idx="529">
                  <c:v>4.12</c:v>
                </c:pt>
                <c:pt idx="530">
                  <c:v>4.13</c:v>
                </c:pt>
                <c:pt idx="531">
                  <c:v>4.13</c:v>
                </c:pt>
                <c:pt idx="532">
                  <c:v>4.13</c:v>
                </c:pt>
                <c:pt idx="533">
                  <c:v>4.13</c:v>
                </c:pt>
                <c:pt idx="534">
                  <c:v>4.1399999999999997</c:v>
                </c:pt>
                <c:pt idx="535">
                  <c:v>4.1399999999999997</c:v>
                </c:pt>
                <c:pt idx="536">
                  <c:v>4.1399999999999997</c:v>
                </c:pt>
                <c:pt idx="537">
                  <c:v>4.1399999999999997</c:v>
                </c:pt>
                <c:pt idx="538">
                  <c:v>4.1399999999999997</c:v>
                </c:pt>
                <c:pt idx="539">
                  <c:v>4.1399999999999997</c:v>
                </c:pt>
                <c:pt idx="540">
                  <c:v>4.1399999999999997</c:v>
                </c:pt>
                <c:pt idx="541">
                  <c:v>4.1500000000000004</c:v>
                </c:pt>
                <c:pt idx="542">
                  <c:v>4.1500000000000004</c:v>
                </c:pt>
                <c:pt idx="543">
                  <c:v>4.1500000000000004</c:v>
                </c:pt>
                <c:pt idx="544">
                  <c:v>4.1500000000000004</c:v>
                </c:pt>
                <c:pt idx="545">
                  <c:v>4.1500000000000004</c:v>
                </c:pt>
                <c:pt idx="546">
                  <c:v>4.1500000000000004</c:v>
                </c:pt>
                <c:pt idx="547">
                  <c:v>4.16</c:v>
                </c:pt>
                <c:pt idx="548">
                  <c:v>4.1500000000000004</c:v>
                </c:pt>
                <c:pt idx="549">
                  <c:v>4.1500000000000004</c:v>
                </c:pt>
                <c:pt idx="550">
                  <c:v>4.16</c:v>
                </c:pt>
                <c:pt idx="551">
                  <c:v>4.16</c:v>
                </c:pt>
                <c:pt idx="552">
                  <c:v>4.16</c:v>
                </c:pt>
                <c:pt idx="553">
                  <c:v>4.16</c:v>
                </c:pt>
                <c:pt idx="554">
                  <c:v>4.17</c:v>
                </c:pt>
                <c:pt idx="555">
                  <c:v>4.16</c:v>
                </c:pt>
                <c:pt idx="556">
                  <c:v>4.17</c:v>
                </c:pt>
                <c:pt idx="557">
                  <c:v>4.17</c:v>
                </c:pt>
                <c:pt idx="558">
                  <c:v>4.17</c:v>
                </c:pt>
                <c:pt idx="559">
                  <c:v>4.17</c:v>
                </c:pt>
                <c:pt idx="560">
                  <c:v>4.18</c:v>
                </c:pt>
                <c:pt idx="561">
                  <c:v>4.18</c:v>
                </c:pt>
                <c:pt idx="562">
                  <c:v>4.18</c:v>
                </c:pt>
                <c:pt idx="563">
                  <c:v>4.18</c:v>
                </c:pt>
                <c:pt idx="564">
                  <c:v>4.18</c:v>
                </c:pt>
                <c:pt idx="565">
                  <c:v>4.18</c:v>
                </c:pt>
                <c:pt idx="566">
                  <c:v>4.18</c:v>
                </c:pt>
                <c:pt idx="567">
                  <c:v>4.1900000000000004</c:v>
                </c:pt>
                <c:pt idx="568">
                  <c:v>4.1900000000000004</c:v>
                </c:pt>
                <c:pt idx="569">
                  <c:v>4.1900000000000004</c:v>
                </c:pt>
                <c:pt idx="570">
                  <c:v>4.18</c:v>
                </c:pt>
                <c:pt idx="571">
                  <c:v>4.1900000000000004</c:v>
                </c:pt>
                <c:pt idx="572">
                  <c:v>4.1900000000000004</c:v>
                </c:pt>
                <c:pt idx="573">
                  <c:v>4.2</c:v>
                </c:pt>
                <c:pt idx="574">
                  <c:v>4.2</c:v>
                </c:pt>
                <c:pt idx="575">
                  <c:v>4.2</c:v>
                </c:pt>
                <c:pt idx="576">
                  <c:v>4.2</c:v>
                </c:pt>
                <c:pt idx="577">
                  <c:v>4.2</c:v>
                </c:pt>
                <c:pt idx="578">
                  <c:v>4.2</c:v>
                </c:pt>
                <c:pt idx="579">
                  <c:v>4.21</c:v>
                </c:pt>
                <c:pt idx="580">
                  <c:v>4.21</c:v>
                </c:pt>
                <c:pt idx="581">
                  <c:v>4.21</c:v>
                </c:pt>
                <c:pt idx="582">
                  <c:v>4.21</c:v>
                </c:pt>
                <c:pt idx="583">
                  <c:v>4.21</c:v>
                </c:pt>
                <c:pt idx="584">
                  <c:v>4.22</c:v>
                </c:pt>
                <c:pt idx="585">
                  <c:v>4.21</c:v>
                </c:pt>
                <c:pt idx="586">
                  <c:v>4.21</c:v>
                </c:pt>
                <c:pt idx="587">
                  <c:v>4.22</c:v>
                </c:pt>
                <c:pt idx="588">
                  <c:v>4.2300000000000004</c:v>
                </c:pt>
                <c:pt idx="589">
                  <c:v>4.22</c:v>
                </c:pt>
                <c:pt idx="590">
                  <c:v>4.2300000000000004</c:v>
                </c:pt>
                <c:pt idx="591">
                  <c:v>4.2300000000000004</c:v>
                </c:pt>
                <c:pt idx="592">
                  <c:v>4.2300000000000004</c:v>
                </c:pt>
                <c:pt idx="593">
                  <c:v>4.24</c:v>
                </c:pt>
                <c:pt idx="594">
                  <c:v>4.24</c:v>
                </c:pt>
                <c:pt idx="595">
                  <c:v>4.2300000000000004</c:v>
                </c:pt>
                <c:pt idx="596">
                  <c:v>4.24</c:v>
                </c:pt>
                <c:pt idx="597">
                  <c:v>4.25</c:v>
                </c:pt>
                <c:pt idx="598">
                  <c:v>4.25</c:v>
                </c:pt>
                <c:pt idx="599">
                  <c:v>4.24</c:v>
                </c:pt>
                <c:pt idx="600">
                  <c:v>4.25</c:v>
                </c:pt>
                <c:pt idx="601">
                  <c:v>4.25</c:v>
                </c:pt>
                <c:pt idx="602">
                  <c:v>4.26</c:v>
                </c:pt>
                <c:pt idx="603">
                  <c:v>4.25</c:v>
                </c:pt>
                <c:pt idx="604">
                  <c:v>4.25</c:v>
                </c:pt>
                <c:pt idx="605">
                  <c:v>4.25</c:v>
                </c:pt>
                <c:pt idx="606">
                  <c:v>4.25</c:v>
                </c:pt>
                <c:pt idx="607">
                  <c:v>4.26</c:v>
                </c:pt>
                <c:pt idx="608">
                  <c:v>4.26</c:v>
                </c:pt>
                <c:pt idx="609">
                  <c:v>4.26</c:v>
                </c:pt>
                <c:pt idx="610">
                  <c:v>4.26</c:v>
                </c:pt>
                <c:pt idx="611">
                  <c:v>4.26</c:v>
                </c:pt>
                <c:pt idx="612">
                  <c:v>4.2699999999999996</c:v>
                </c:pt>
                <c:pt idx="613">
                  <c:v>4.2699999999999996</c:v>
                </c:pt>
                <c:pt idx="614">
                  <c:v>4.2699999999999996</c:v>
                </c:pt>
                <c:pt idx="615">
                  <c:v>4.2699999999999996</c:v>
                </c:pt>
                <c:pt idx="616">
                  <c:v>4.2699999999999996</c:v>
                </c:pt>
                <c:pt idx="617">
                  <c:v>4.2699999999999996</c:v>
                </c:pt>
                <c:pt idx="618">
                  <c:v>4.28</c:v>
                </c:pt>
                <c:pt idx="619">
                  <c:v>4.2699999999999996</c:v>
                </c:pt>
                <c:pt idx="620">
                  <c:v>4.2699999999999996</c:v>
                </c:pt>
                <c:pt idx="621">
                  <c:v>4.28</c:v>
                </c:pt>
                <c:pt idx="622">
                  <c:v>4.28</c:v>
                </c:pt>
                <c:pt idx="623">
                  <c:v>4.28</c:v>
                </c:pt>
                <c:pt idx="624">
                  <c:v>4.28</c:v>
                </c:pt>
                <c:pt idx="625">
                  <c:v>4.28</c:v>
                </c:pt>
                <c:pt idx="626">
                  <c:v>4.29</c:v>
                </c:pt>
                <c:pt idx="627">
                  <c:v>4.3</c:v>
                </c:pt>
                <c:pt idx="628">
                  <c:v>4.28</c:v>
                </c:pt>
                <c:pt idx="629">
                  <c:v>4.3</c:v>
                </c:pt>
                <c:pt idx="630">
                  <c:v>4.29</c:v>
                </c:pt>
                <c:pt idx="631">
                  <c:v>4.29</c:v>
                </c:pt>
                <c:pt idx="632">
                  <c:v>4.3</c:v>
                </c:pt>
                <c:pt idx="633">
                  <c:v>4.3</c:v>
                </c:pt>
                <c:pt idx="634">
                  <c:v>4.3</c:v>
                </c:pt>
                <c:pt idx="635">
                  <c:v>4.3</c:v>
                </c:pt>
                <c:pt idx="636">
                  <c:v>4.3</c:v>
                </c:pt>
                <c:pt idx="637">
                  <c:v>4.3099999999999996</c:v>
                </c:pt>
                <c:pt idx="638">
                  <c:v>4.32</c:v>
                </c:pt>
                <c:pt idx="639">
                  <c:v>4.3099999999999996</c:v>
                </c:pt>
                <c:pt idx="640">
                  <c:v>4.32</c:v>
                </c:pt>
                <c:pt idx="641">
                  <c:v>4.32</c:v>
                </c:pt>
                <c:pt idx="642">
                  <c:v>4.32</c:v>
                </c:pt>
                <c:pt idx="643">
                  <c:v>4.32</c:v>
                </c:pt>
                <c:pt idx="644">
                  <c:v>4.32</c:v>
                </c:pt>
                <c:pt idx="645">
                  <c:v>4.33</c:v>
                </c:pt>
                <c:pt idx="646">
                  <c:v>4.32</c:v>
                </c:pt>
                <c:pt idx="647">
                  <c:v>4.33</c:v>
                </c:pt>
                <c:pt idx="648">
                  <c:v>4.33</c:v>
                </c:pt>
                <c:pt idx="649">
                  <c:v>4.33</c:v>
                </c:pt>
                <c:pt idx="650">
                  <c:v>4.34</c:v>
                </c:pt>
                <c:pt idx="651">
                  <c:v>4.33</c:v>
                </c:pt>
                <c:pt idx="652">
                  <c:v>4.34</c:v>
                </c:pt>
                <c:pt idx="653">
                  <c:v>4.34</c:v>
                </c:pt>
                <c:pt idx="654">
                  <c:v>4.3499999999999996</c:v>
                </c:pt>
                <c:pt idx="655">
                  <c:v>4.34</c:v>
                </c:pt>
                <c:pt idx="656">
                  <c:v>4.3499999999999996</c:v>
                </c:pt>
                <c:pt idx="657">
                  <c:v>4.3499999999999996</c:v>
                </c:pt>
                <c:pt idx="658">
                  <c:v>4.3600000000000003</c:v>
                </c:pt>
                <c:pt idx="659">
                  <c:v>4.3600000000000003</c:v>
                </c:pt>
                <c:pt idx="660">
                  <c:v>4.3600000000000003</c:v>
                </c:pt>
                <c:pt idx="661">
                  <c:v>4.3600000000000003</c:v>
                </c:pt>
                <c:pt idx="662">
                  <c:v>4.3600000000000003</c:v>
                </c:pt>
                <c:pt idx="663">
                  <c:v>4.3600000000000003</c:v>
                </c:pt>
                <c:pt idx="664">
                  <c:v>4.3600000000000003</c:v>
                </c:pt>
                <c:pt idx="665">
                  <c:v>4.3600000000000003</c:v>
                </c:pt>
                <c:pt idx="666">
                  <c:v>4.3600000000000003</c:v>
                </c:pt>
                <c:pt idx="667">
                  <c:v>4.37</c:v>
                </c:pt>
                <c:pt idx="668">
                  <c:v>4.3600000000000003</c:v>
                </c:pt>
                <c:pt idx="669">
                  <c:v>4.37</c:v>
                </c:pt>
                <c:pt idx="670">
                  <c:v>4.37</c:v>
                </c:pt>
                <c:pt idx="671">
                  <c:v>4.37</c:v>
                </c:pt>
                <c:pt idx="672">
                  <c:v>4.37</c:v>
                </c:pt>
                <c:pt idx="673">
                  <c:v>4.38</c:v>
                </c:pt>
                <c:pt idx="674">
                  <c:v>4.38</c:v>
                </c:pt>
                <c:pt idx="675">
                  <c:v>4.38</c:v>
                </c:pt>
                <c:pt idx="676">
                  <c:v>4.3899999999999997</c:v>
                </c:pt>
                <c:pt idx="677">
                  <c:v>4.3899999999999997</c:v>
                </c:pt>
                <c:pt idx="678">
                  <c:v>4.3899999999999997</c:v>
                </c:pt>
                <c:pt idx="679">
                  <c:v>4.3899999999999997</c:v>
                </c:pt>
                <c:pt idx="680">
                  <c:v>4.3899999999999997</c:v>
                </c:pt>
                <c:pt idx="681">
                  <c:v>4.3899999999999997</c:v>
                </c:pt>
                <c:pt idx="682">
                  <c:v>4.4000000000000004</c:v>
                </c:pt>
                <c:pt idx="683">
                  <c:v>4.4000000000000004</c:v>
                </c:pt>
                <c:pt idx="684">
                  <c:v>4.4000000000000004</c:v>
                </c:pt>
                <c:pt idx="685">
                  <c:v>4.4000000000000004</c:v>
                </c:pt>
                <c:pt idx="686">
                  <c:v>4.4000000000000004</c:v>
                </c:pt>
                <c:pt idx="687">
                  <c:v>4.4000000000000004</c:v>
                </c:pt>
                <c:pt idx="688">
                  <c:v>4.41</c:v>
                </c:pt>
                <c:pt idx="689">
                  <c:v>4.41</c:v>
                </c:pt>
                <c:pt idx="690">
                  <c:v>4.41</c:v>
                </c:pt>
                <c:pt idx="691">
                  <c:v>4.42</c:v>
                </c:pt>
                <c:pt idx="692">
                  <c:v>4.42</c:v>
                </c:pt>
                <c:pt idx="693">
                  <c:v>4.42</c:v>
                </c:pt>
                <c:pt idx="694">
                  <c:v>4.42</c:v>
                </c:pt>
                <c:pt idx="695">
                  <c:v>4.42</c:v>
                </c:pt>
                <c:pt idx="696">
                  <c:v>4.42</c:v>
                </c:pt>
                <c:pt idx="697">
                  <c:v>4.43</c:v>
                </c:pt>
                <c:pt idx="698">
                  <c:v>4.43</c:v>
                </c:pt>
                <c:pt idx="699">
                  <c:v>4.43</c:v>
                </c:pt>
                <c:pt idx="700">
                  <c:v>4.43</c:v>
                </c:pt>
                <c:pt idx="701">
                  <c:v>4.4400000000000004</c:v>
                </c:pt>
                <c:pt idx="702">
                  <c:v>4.4400000000000004</c:v>
                </c:pt>
                <c:pt idx="703">
                  <c:v>4.4400000000000004</c:v>
                </c:pt>
                <c:pt idx="704">
                  <c:v>4.4400000000000004</c:v>
                </c:pt>
                <c:pt idx="705">
                  <c:v>4.4400000000000004</c:v>
                </c:pt>
                <c:pt idx="706">
                  <c:v>4.4400000000000004</c:v>
                </c:pt>
                <c:pt idx="707">
                  <c:v>4.45</c:v>
                </c:pt>
                <c:pt idx="708">
                  <c:v>4.45</c:v>
                </c:pt>
                <c:pt idx="709">
                  <c:v>4.45</c:v>
                </c:pt>
                <c:pt idx="710">
                  <c:v>4.45</c:v>
                </c:pt>
                <c:pt idx="711">
                  <c:v>4.45</c:v>
                </c:pt>
                <c:pt idx="712">
                  <c:v>4.46</c:v>
                </c:pt>
                <c:pt idx="713">
                  <c:v>4.46</c:v>
                </c:pt>
                <c:pt idx="714">
                  <c:v>4.46</c:v>
                </c:pt>
                <c:pt idx="715">
                  <c:v>4.46</c:v>
                </c:pt>
                <c:pt idx="716">
                  <c:v>4.46</c:v>
                </c:pt>
                <c:pt idx="717">
                  <c:v>4.47</c:v>
                </c:pt>
                <c:pt idx="718">
                  <c:v>4.47</c:v>
                </c:pt>
                <c:pt idx="719">
                  <c:v>4.47</c:v>
                </c:pt>
                <c:pt idx="720">
                  <c:v>4.47</c:v>
                </c:pt>
                <c:pt idx="721">
                  <c:v>4.4800000000000004</c:v>
                </c:pt>
                <c:pt idx="722">
                  <c:v>4.47</c:v>
                </c:pt>
                <c:pt idx="723">
                  <c:v>4.4800000000000004</c:v>
                </c:pt>
                <c:pt idx="724">
                  <c:v>4.4800000000000004</c:v>
                </c:pt>
                <c:pt idx="725">
                  <c:v>4.4800000000000004</c:v>
                </c:pt>
                <c:pt idx="726">
                  <c:v>4.4800000000000004</c:v>
                </c:pt>
                <c:pt idx="727">
                  <c:v>4.4800000000000004</c:v>
                </c:pt>
                <c:pt idx="728">
                  <c:v>4.49</c:v>
                </c:pt>
                <c:pt idx="729">
                  <c:v>4.4800000000000004</c:v>
                </c:pt>
                <c:pt idx="730">
                  <c:v>4.49</c:v>
                </c:pt>
                <c:pt idx="731">
                  <c:v>4.49</c:v>
                </c:pt>
                <c:pt idx="732">
                  <c:v>4.4800000000000004</c:v>
                </c:pt>
                <c:pt idx="733">
                  <c:v>4.49</c:v>
                </c:pt>
                <c:pt idx="734">
                  <c:v>4.49</c:v>
                </c:pt>
                <c:pt idx="735">
                  <c:v>4.5</c:v>
                </c:pt>
                <c:pt idx="736">
                  <c:v>4.51</c:v>
                </c:pt>
                <c:pt idx="737">
                  <c:v>4.49</c:v>
                </c:pt>
                <c:pt idx="738">
                  <c:v>4.51</c:v>
                </c:pt>
                <c:pt idx="739">
                  <c:v>4.51</c:v>
                </c:pt>
                <c:pt idx="740">
                  <c:v>4.5</c:v>
                </c:pt>
                <c:pt idx="741">
                  <c:v>4.51</c:v>
                </c:pt>
                <c:pt idx="742">
                  <c:v>4.5199999999999996</c:v>
                </c:pt>
                <c:pt idx="743">
                  <c:v>4.5199999999999996</c:v>
                </c:pt>
                <c:pt idx="744">
                  <c:v>4.5199999999999996</c:v>
                </c:pt>
                <c:pt idx="745">
                  <c:v>4.53</c:v>
                </c:pt>
                <c:pt idx="746">
                  <c:v>4.5199999999999996</c:v>
                </c:pt>
                <c:pt idx="747">
                  <c:v>4.5199999999999996</c:v>
                </c:pt>
                <c:pt idx="748">
                  <c:v>4.53</c:v>
                </c:pt>
                <c:pt idx="749">
                  <c:v>4.53</c:v>
                </c:pt>
                <c:pt idx="750">
                  <c:v>4.54</c:v>
                </c:pt>
                <c:pt idx="751">
                  <c:v>4.54</c:v>
                </c:pt>
                <c:pt idx="752">
                  <c:v>4.54</c:v>
                </c:pt>
                <c:pt idx="753">
                  <c:v>4.54</c:v>
                </c:pt>
                <c:pt idx="754">
                  <c:v>4.54</c:v>
                </c:pt>
                <c:pt idx="755">
                  <c:v>4.54</c:v>
                </c:pt>
                <c:pt idx="756">
                  <c:v>4.54</c:v>
                </c:pt>
                <c:pt idx="757">
                  <c:v>4.54</c:v>
                </c:pt>
                <c:pt idx="758">
                  <c:v>4.55</c:v>
                </c:pt>
                <c:pt idx="759">
                  <c:v>4.55</c:v>
                </c:pt>
                <c:pt idx="760">
                  <c:v>4.55</c:v>
                </c:pt>
                <c:pt idx="761">
                  <c:v>4.5600000000000005</c:v>
                </c:pt>
                <c:pt idx="762">
                  <c:v>4.5600000000000005</c:v>
                </c:pt>
                <c:pt idx="763">
                  <c:v>4.57</c:v>
                </c:pt>
                <c:pt idx="764">
                  <c:v>4.5600000000000005</c:v>
                </c:pt>
                <c:pt idx="765">
                  <c:v>4.57</c:v>
                </c:pt>
                <c:pt idx="766">
                  <c:v>4.57</c:v>
                </c:pt>
                <c:pt idx="767">
                  <c:v>4.57</c:v>
                </c:pt>
                <c:pt idx="768">
                  <c:v>4.57</c:v>
                </c:pt>
                <c:pt idx="769">
                  <c:v>4.57</c:v>
                </c:pt>
                <c:pt idx="770">
                  <c:v>4.57</c:v>
                </c:pt>
                <c:pt idx="771">
                  <c:v>4.58</c:v>
                </c:pt>
                <c:pt idx="772">
                  <c:v>4.58</c:v>
                </c:pt>
                <c:pt idx="773">
                  <c:v>4.58</c:v>
                </c:pt>
                <c:pt idx="774">
                  <c:v>4.58</c:v>
                </c:pt>
                <c:pt idx="775">
                  <c:v>4.59</c:v>
                </c:pt>
                <c:pt idx="776">
                  <c:v>4.5999999999999996</c:v>
                </c:pt>
                <c:pt idx="777">
                  <c:v>4.59</c:v>
                </c:pt>
                <c:pt idx="778">
                  <c:v>4.59</c:v>
                </c:pt>
                <c:pt idx="779">
                  <c:v>4.5999999999999996</c:v>
                </c:pt>
                <c:pt idx="780">
                  <c:v>4.5999999999999996</c:v>
                </c:pt>
                <c:pt idx="781">
                  <c:v>4.6100000000000003</c:v>
                </c:pt>
                <c:pt idx="782">
                  <c:v>4.6100000000000003</c:v>
                </c:pt>
                <c:pt idx="783">
                  <c:v>4.6100000000000003</c:v>
                </c:pt>
                <c:pt idx="784">
                  <c:v>4.6100000000000003</c:v>
                </c:pt>
                <c:pt idx="785">
                  <c:v>4.6100000000000003</c:v>
                </c:pt>
                <c:pt idx="786">
                  <c:v>4.6100000000000003</c:v>
                </c:pt>
                <c:pt idx="787">
                  <c:v>4.62</c:v>
                </c:pt>
                <c:pt idx="788">
                  <c:v>4.62</c:v>
                </c:pt>
                <c:pt idx="789">
                  <c:v>4.62</c:v>
                </c:pt>
                <c:pt idx="790">
                  <c:v>4.62</c:v>
                </c:pt>
                <c:pt idx="791">
                  <c:v>4.63</c:v>
                </c:pt>
                <c:pt idx="792">
                  <c:v>4.62</c:v>
                </c:pt>
                <c:pt idx="793">
                  <c:v>4.63</c:v>
                </c:pt>
                <c:pt idx="794">
                  <c:v>4.63</c:v>
                </c:pt>
                <c:pt idx="795">
                  <c:v>4.6399999999999997</c:v>
                </c:pt>
                <c:pt idx="796">
                  <c:v>4.6399999999999997</c:v>
                </c:pt>
                <c:pt idx="797">
                  <c:v>4.6500000000000004</c:v>
                </c:pt>
                <c:pt idx="798">
                  <c:v>4.6500000000000004</c:v>
                </c:pt>
                <c:pt idx="799">
                  <c:v>4.6500000000000004</c:v>
                </c:pt>
                <c:pt idx="800">
                  <c:v>4.66</c:v>
                </c:pt>
                <c:pt idx="801">
                  <c:v>4.66</c:v>
                </c:pt>
                <c:pt idx="802">
                  <c:v>4.66</c:v>
                </c:pt>
                <c:pt idx="803">
                  <c:v>4.66</c:v>
                </c:pt>
                <c:pt idx="804">
                  <c:v>4.66</c:v>
                </c:pt>
                <c:pt idx="805">
                  <c:v>4.67</c:v>
                </c:pt>
                <c:pt idx="806">
                  <c:v>4.67</c:v>
                </c:pt>
                <c:pt idx="807">
                  <c:v>4.68</c:v>
                </c:pt>
                <c:pt idx="808">
                  <c:v>4.68</c:v>
                </c:pt>
                <c:pt idx="809">
                  <c:v>4.68</c:v>
                </c:pt>
                <c:pt idx="810">
                  <c:v>4.68</c:v>
                </c:pt>
                <c:pt idx="811">
                  <c:v>4.68</c:v>
                </c:pt>
                <c:pt idx="812">
                  <c:v>4.68</c:v>
                </c:pt>
                <c:pt idx="813">
                  <c:v>4.68</c:v>
                </c:pt>
                <c:pt idx="814">
                  <c:v>4.68</c:v>
                </c:pt>
                <c:pt idx="815">
                  <c:v>4.6900000000000004</c:v>
                </c:pt>
                <c:pt idx="816">
                  <c:v>4.6900000000000004</c:v>
                </c:pt>
                <c:pt idx="817">
                  <c:v>4.6900000000000004</c:v>
                </c:pt>
                <c:pt idx="818">
                  <c:v>4.7</c:v>
                </c:pt>
                <c:pt idx="819">
                  <c:v>4.7</c:v>
                </c:pt>
                <c:pt idx="820">
                  <c:v>4.7</c:v>
                </c:pt>
                <c:pt idx="821">
                  <c:v>4.71</c:v>
                </c:pt>
                <c:pt idx="822">
                  <c:v>4.71</c:v>
                </c:pt>
                <c:pt idx="823">
                  <c:v>4.71</c:v>
                </c:pt>
                <c:pt idx="824">
                  <c:v>4.72</c:v>
                </c:pt>
                <c:pt idx="825">
                  <c:v>4.71</c:v>
                </c:pt>
                <c:pt idx="826">
                  <c:v>4.72</c:v>
                </c:pt>
                <c:pt idx="827">
                  <c:v>4.72</c:v>
                </c:pt>
                <c:pt idx="828">
                  <c:v>4.72</c:v>
                </c:pt>
                <c:pt idx="829">
                  <c:v>4.7300000000000004</c:v>
                </c:pt>
                <c:pt idx="830">
                  <c:v>4.7300000000000004</c:v>
                </c:pt>
                <c:pt idx="831">
                  <c:v>4.74</c:v>
                </c:pt>
                <c:pt idx="832">
                  <c:v>4.74</c:v>
                </c:pt>
                <c:pt idx="833">
                  <c:v>4.74</c:v>
                </c:pt>
                <c:pt idx="834">
                  <c:v>4.74</c:v>
                </c:pt>
                <c:pt idx="835">
                  <c:v>4.74</c:v>
                </c:pt>
                <c:pt idx="836">
                  <c:v>4.75</c:v>
                </c:pt>
                <c:pt idx="837">
                  <c:v>4.75</c:v>
                </c:pt>
                <c:pt idx="838">
                  <c:v>4.75</c:v>
                </c:pt>
                <c:pt idx="839">
                  <c:v>4.75</c:v>
                </c:pt>
                <c:pt idx="840">
                  <c:v>4.76</c:v>
                </c:pt>
                <c:pt idx="841">
                  <c:v>4.76</c:v>
                </c:pt>
                <c:pt idx="842">
                  <c:v>4.76</c:v>
                </c:pt>
                <c:pt idx="843">
                  <c:v>4.7699999999999996</c:v>
                </c:pt>
                <c:pt idx="844">
                  <c:v>4.7699999999999996</c:v>
                </c:pt>
                <c:pt idx="845">
                  <c:v>4.7699999999999996</c:v>
                </c:pt>
                <c:pt idx="846">
                  <c:v>4.7699999999999996</c:v>
                </c:pt>
                <c:pt idx="847">
                  <c:v>4.78</c:v>
                </c:pt>
                <c:pt idx="848">
                  <c:v>4.78</c:v>
                </c:pt>
                <c:pt idx="849">
                  <c:v>4.78</c:v>
                </c:pt>
                <c:pt idx="850">
                  <c:v>4.79</c:v>
                </c:pt>
                <c:pt idx="851">
                  <c:v>4.79</c:v>
                </c:pt>
                <c:pt idx="852">
                  <c:v>4.79</c:v>
                </c:pt>
                <c:pt idx="853">
                  <c:v>4.79</c:v>
                </c:pt>
                <c:pt idx="854">
                  <c:v>4.8</c:v>
                </c:pt>
                <c:pt idx="855">
                  <c:v>4.8</c:v>
                </c:pt>
                <c:pt idx="856">
                  <c:v>4.8</c:v>
                </c:pt>
                <c:pt idx="857">
                  <c:v>4.8</c:v>
                </c:pt>
                <c:pt idx="858">
                  <c:v>4.8</c:v>
                </c:pt>
                <c:pt idx="859">
                  <c:v>4.8100000000000005</c:v>
                </c:pt>
                <c:pt idx="860">
                  <c:v>4.8100000000000005</c:v>
                </c:pt>
                <c:pt idx="861">
                  <c:v>4.82</c:v>
                </c:pt>
                <c:pt idx="862">
                  <c:v>4.82</c:v>
                </c:pt>
                <c:pt idx="863">
                  <c:v>4.83</c:v>
                </c:pt>
                <c:pt idx="864">
                  <c:v>4.83</c:v>
                </c:pt>
                <c:pt idx="865">
                  <c:v>4.83</c:v>
                </c:pt>
                <c:pt idx="866">
                  <c:v>4.84</c:v>
                </c:pt>
                <c:pt idx="867">
                  <c:v>4.84</c:v>
                </c:pt>
                <c:pt idx="868">
                  <c:v>4.84</c:v>
                </c:pt>
                <c:pt idx="869">
                  <c:v>4.84</c:v>
                </c:pt>
                <c:pt idx="870">
                  <c:v>4.8499999999999996</c:v>
                </c:pt>
                <c:pt idx="871">
                  <c:v>4.8499999999999996</c:v>
                </c:pt>
                <c:pt idx="872">
                  <c:v>4.8600000000000003</c:v>
                </c:pt>
                <c:pt idx="873">
                  <c:v>4.8600000000000003</c:v>
                </c:pt>
                <c:pt idx="874">
                  <c:v>4.8600000000000003</c:v>
                </c:pt>
                <c:pt idx="875">
                  <c:v>4.87</c:v>
                </c:pt>
                <c:pt idx="876">
                  <c:v>4.87</c:v>
                </c:pt>
                <c:pt idx="877">
                  <c:v>4.88</c:v>
                </c:pt>
                <c:pt idx="878">
                  <c:v>4.88</c:v>
                </c:pt>
                <c:pt idx="879">
                  <c:v>4.88</c:v>
                </c:pt>
                <c:pt idx="880">
                  <c:v>4.88</c:v>
                </c:pt>
                <c:pt idx="881">
                  <c:v>4.8899999999999997</c:v>
                </c:pt>
                <c:pt idx="882">
                  <c:v>4.8899999999999997</c:v>
                </c:pt>
                <c:pt idx="883">
                  <c:v>4.8899999999999997</c:v>
                </c:pt>
                <c:pt idx="884">
                  <c:v>4.9000000000000004</c:v>
                </c:pt>
                <c:pt idx="885">
                  <c:v>4.9000000000000004</c:v>
                </c:pt>
                <c:pt idx="886">
                  <c:v>4.9000000000000004</c:v>
                </c:pt>
                <c:pt idx="887">
                  <c:v>4.91</c:v>
                </c:pt>
                <c:pt idx="888">
                  <c:v>4.92</c:v>
                </c:pt>
                <c:pt idx="889">
                  <c:v>4.92</c:v>
                </c:pt>
                <c:pt idx="890">
                  <c:v>4.92</c:v>
                </c:pt>
                <c:pt idx="891">
                  <c:v>4.92</c:v>
                </c:pt>
                <c:pt idx="892">
                  <c:v>4.93</c:v>
                </c:pt>
                <c:pt idx="893">
                  <c:v>4.93</c:v>
                </c:pt>
                <c:pt idx="894">
                  <c:v>4.93</c:v>
                </c:pt>
                <c:pt idx="895">
                  <c:v>4.9400000000000004</c:v>
                </c:pt>
                <c:pt idx="896">
                  <c:v>4.9400000000000004</c:v>
                </c:pt>
                <c:pt idx="897">
                  <c:v>4.95</c:v>
                </c:pt>
                <c:pt idx="898">
                  <c:v>4.95</c:v>
                </c:pt>
                <c:pt idx="899">
                  <c:v>4.96</c:v>
                </c:pt>
                <c:pt idx="900">
                  <c:v>4.96</c:v>
                </c:pt>
                <c:pt idx="901">
                  <c:v>4.97</c:v>
                </c:pt>
                <c:pt idx="902">
                  <c:v>4.97</c:v>
                </c:pt>
                <c:pt idx="903">
                  <c:v>4.9800000000000004</c:v>
                </c:pt>
                <c:pt idx="904">
                  <c:v>4.9800000000000004</c:v>
                </c:pt>
                <c:pt idx="905">
                  <c:v>4.9800000000000004</c:v>
                </c:pt>
                <c:pt idx="906">
                  <c:v>4.9800000000000004</c:v>
                </c:pt>
                <c:pt idx="907">
                  <c:v>4.99</c:v>
                </c:pt>
                <c:pt idx="908">
                  <c:v>4.99</c:v>
                </c:pt>
                <c:pt idx="909">
                  <c:v>5</c:v>
                </c:pt>
                <c:pt idx="910">
                  <c:v>5</c:v>
                </c:pt>
                <c:pt idx="911">
                  <c:v>5.01</c:v>
                </c:pt>
                <c:pt idx="912">
                  <c:v>5.01</c:v>
                </c:pt>
                <c:pt idx="913">
                  <c:v>5.01</c:v>
                </c:pt>
                <c:pt idx="914">
                  <c:v>5.0199999999999996</c:v>
                </c:pt>
                <c:pt idx="915">
                  <c:v>5.0199999999999996</c:v>
                </c:pt>
                <c:pt idx="916">
                  <c:v>5.03</c:v>
                </c:pt>
                <c:pt idx="917">
                  <c:v>5.03</c:v>
                </c:pt>
                <c:pt idx="918">
                  <c:v>5.04</c:v>
                </c:pt>
                <c:pt idx="919">
                  <c:v>5.05</c:v>
                </c:pt>
                <c:pt idx="920">
                  <c:v>5.05</c:v>
                </c:pt>
                <c:pt idx="921">
                  <c:v>5.05</c:v>
                </c:pt>
                <c:pt idx="922">
                  <c:v>5.0599999999999996</c:v>
                </c:pt>
                <c:pt idx="923">
                  <c:v>5.0599999999999996</c:v>
                </c:pt>
                <c:pt idx="924">
                  <c:v>5.07</c:v>
                </c:pt>
                <c:pt idx="925">
                  <c:v>5.07</c:v>
                </c:pt>
                <c:pt idx="926">
                  <c:v>5.08</c:v>
                </c:pt>
                <c:pt idx="927">
                  <c:v>5.09</c:v>
                </c:pt>
                <c:pt idx="928">
                  <c:v>5.09</c:v>
                </c:pt>
                <c:pt idx="929">
                  <c:v>5.09</c:v>
                </c:pt>
                <c:pt idx="930">
                  <c:v>5.0999999999999996</c:v>
                </c:pt>
                <c:pt idx="931">
                  <c:v>5.0999999999999996</c:v>
                </c:pt>
                <c:pt idx="932">
                  <c:v>5.1100000000000003</c:v>
                </c:pt>
                <c:pt idx="933">
                  <c:v>5.1100000000000003</c:v>
                </c:pt>
                <c:pt idx="934">
                  <c:v>5.12</c:v>
                </c:pt>
                <c:pt idx="935">
                  <c:v>5.12</c:v>
                </c:pt>
                <c:pt idx="936">
                  <c:v>5.13</c:v>
                </c:pt>
                <c:pt idx="937">
                  <c:v>5.13</c:v>
                </c:pt>
                <c:pt idx="938">
                  <c:v>5.13</c:v>
                </c:pt>
                <c:pt idx="939">
                  <c:v>5.14</c:v>
                </c:pt>
                <c:pt idx="940">
                  <c:v>5.15</c:v>
                </c:pt>
                <c:pt idx="941">
                  <c:v>5.15</c:v>
                </c:pt>
                <c:pt idx="942">
                  <c:v>5.16</c:v>
                </c:pt>
                <c:pt idx="943">
                  <c:v>5.17</c:v>
                </c:pt>
                <c:pt idx="944">
                  <c:v>5.17</c:v>
                </c:pt>
                <c:pt idx="945">
                  <c:v>5.18</c:v>
                </c:pt>
                <c:pt idx="946">
                  <c:v>5.17</c:v>
                </c:pt>
                <c:pt idx="947">
                  <c:v>5.19</c:v>
                </c:pt>
                <c:pt idx="948">
                  <c:v>5.2</c:v>
                </c:pt>
                <c:pt idx="949">
                  <c:v>5.2</c:v>
                </c:pt>
                <c:pt idx="950">
                  <c:v>5.2</c:v>
                </c:pt>
                <c:pt idx="951">
                  <c:v>5.21</c:v>
                </c:pt>
                <c:pt idx="952">
                  <c:v>5.21</c:v>
                </c:pt>
                <c:pt idx="953">
                  <c:v>5.22</c:v>
                </c:pt>
                <c:pt idx="954">
                  <c:v>5.23</c:v>
                </c:pt>
                <c:pt idx="955">
                  <c:v>5.23</c:v>
                </c:pt>
                <c:pt idx="956">
                  <c:v>5.24</c:v>
                </c:pt>
                <c:pt idx="957">
                  <c:v>5.24</c:v>
                </c:pt>
                <c:pt idx="958">
                  <c:v>5.26</c:v>
                </c:pt>
                <c:pt idx="959">
                  <c:v>5.25</c:v>
                </c:pt>
                <c:pt idx="960">
                  <c:v>5.26</c:v>
                </c:pt>
                <c:pt idx="961">
                  <c:v>5.27</c:v>
                </c:pt>
                <c:pt idx="962">
                  <c:v>5.27</c:v>
                </c:pt>
                <c:pt idx="963">
                  <c:v>5.28</c:v>
                </c:pt>
                <c:pt idx="964">
                  <c:v>5.29</c:v>
                </c:pt>
                <c:pt idx="965">
                  <c:v>5.29</c:v>
                </c:pt>
                <c:pt idx="966">
                  <c:v>5.3</c:v>
                </c:pt>
                <c:pt idx="967">
                  <c:v>5.3</c:v>
                </c:pt>
                <c:pt idx="968">
                  <c:v>5.31</c:v>
                </c:pt>
                <c:pt idx="969">
                  <c:v>5.32</c:v>
                </c:pt>
                <c:pt idx="970">
                  <c:v>5.32</c:v>
                </c:pt>
                <c:pt idx="971">
                  <c:v>5.33</c:v>
                </c:pt>
                <c:pt idx="972">
                  <c:v>5.33</c:v>
                </c:pt>
                <c:pt idx="973">
                  <c:v>5.34</c:v>
                </c:pt>
                <c:pt idx="974">
                  <c:v>5.34</c:v>
                </c:pt>
                <c:pt idx="975">
                  <c:v>5.35</c:v>
                </c:pt>
                <c:pt idx="976">
                  <c:v>5.36</c:v>
                </c:pt>
                <c:pt idx="977">
                  <c:v>5.37</c:v>
                </c:pt>
                <c:pt idx="978">
                  <c:v>5.37</c:v>
                </c:pt>
                <c:pt idx="979">
                  <c:v>5.39</c:v>
                </c:pt>
                <c:pt idx="980">
                  <c:v>5.39</c:v>
                </c:pt>
                <c:pt idx="981">
                  <c:v>5.4</c:v>
                </c:pt>
                <c:pt idx="982">
                  <c:v>5.41</c:v>
                </c:pt>
                <c:pt idx="983">
                  <c:v>5.42</c:v>
                </c:pt>
                <c:pt idx="984">
                  <c:v>5.41</c:v>
                </c:pt>
                <c:pt idx="985">
                  <c:v>5.43</c:v>
                </c:pt>
                <c:pt idx="986">
                  <c:v>5.43</c:v>
                </c:pt>
                <c:pt idx="987">
                  <c:v>5.43</c:v>
                </c:pt>
                <c:pt idx="988">
                  <c:v>5.45</c:v>
                </c:pt>
                <c:pt idx="989">
                  <c:v>5.46</c:v>
                </c:pt>
                <c:pt idx="990">
                  <c:v>5.46</c:v>
                </c:pt>
                <c:pt idx="991">
                  <c:v>5.47</c:v>
                </c:pt>
                <c:pt idx="992">
                  <c:v>5.48</c:v>
                </c:pt>
                <c:pt idx="993">
                  <c:v>5.49</c:v>
                </c:pt>
                <c:pt idx="994">
                  <c:v>5.49</c:v>
                </c:pt>
                <c:pt idx="995">
                  <c:v>5.51</c:v>
                </c:pt>
                <c:pt idx="996">
                  <c:v>5.51</c:v>
                </c:pt>
                <c:pt idx="997">
                  <c:v>5.51</c:v>
                </c:pt>
                <c:pt idx="998">
                  <c:v>5.52</c:v>
                </c:pt>
                <c:pt idx="999">
                  <c:v>5.53</c:v>
                </c:pt>
                <c:pt idx="1000">
                  <c:v>5.54</c:v>
                </c:pt>
                <c:pt idx="1001">
                  <c:v>5.54</c:v>
                </c:pt>
                <c:pt idx="1002">
                  <c:v>5.55</c:v>
                </c:pt>
                <c:pt idx="1003">
                  <c:v>5.55</c:v>
                </c:pt>
                <c:pt idx="1004">
                  <c:v>5.56</c:v>
                </c:pt>
                <c:pt idx="1005">
                  <c:v>5.57</c:v>
                </c:pt>
                <c:pt idx="1006">
                  <c:v>5.58</c:v>
                </c:pt>
                <c:pt idx="1007">
                  <c:v>5.58</c:v>
                </c:pt>
                <c:pt idx="1008">
                  <c:v>5.6</c:v>
                </c:pt>
                <c:pt idx="1009">
                  <c:v>5.6</c:v>
                </c:pt>
                <c:pt idx="1010">
                  <c:v>5.61</c:v>
                </c:pt>
                <c:pt idx="1011">
                  <c:v>5.62</c:v>
                </c:pt>
                <c:pt idx="1012">
                  <c:v>5.63</c:v>
                </c:pt>
                <c:pt idx="1013">
                  <c:v>5.63</c:v>
                </c:pt>
                <c:pt idx="1014">
                  <c:v>5.64</c:v>
                </c:pt>
                <c:pt idx="1015">
                  <c:v>5.65</c:v>
                </c:pt>
                <c:pt idx="1016">
                  <c:v>5.65</c:v>
                </c:pt>
                <c:pt idx="1017">
                  <c:v>5.66</c:v>
                </c:pt>
                <c:pt idx="1018">
                  <c:v>5.67</c:v>
                </c:pt>
                <c:pt idx="1019">
                  <c:v>5.68</c:v>
                </c:pt>
                <c:pt idx="1020">
                  <c:v>5.69</c:v>
                </c:pt>
                <c:pt idx="1021">
                  <c:v>5.69</c:v>
                </c:pt>
                <c:pt idx="1022">
                  <c:v>5.7</c:v>
                </c:pt>
                <c:pt idx="1023">
                  <c:v>5.7</c:v>
                </c:pt>
                <c:pt idx="1024">
                  <c:v>5.72</c:v>
                </c:pt>
                <c:pt idx="1025">
                  <c:v>5.73</c:v>
                </c:pt>
                <c:pt idx="1026">
                  <c:v>5.73</c:v>
                </c:pt>
                <c:pt idx="1027">
                  <c:v>5.74</c:v>
                </c:pt>
                <c:pt idx="1028">
                  <c:v>5.75</c:v>
                </c:pt>
                <c:pt idx="1029">
                  <c:v>5.76</c:v>
                </c:pt>
                <c:pt idx="1030">
                  <c:v>5.77</c:v>
                </c:pt>
                <c:pt idx="1031">
                  <c:v>5.78</c:v>
                </c:pt>
                <c:pt idx="1032">
                  <c:v>5.79</c:v>
                </c:pt>
                <c:pt idx="1033">
                  <c:v>5.8</c:v>
                </c:pt>
                <c:pt idx="1034">
                  <c:v>5.8</c:v>
                </c:pt>
                <c:pt idx="1035">
                  <c:v>5.81</c:v>
                </c:pt>
                <c:pt idx="1036">
                  <c:v>5.83</c:v>
                </c:pt>
                <c:pt idx="1037">
                  <c:v>5.84</c:v>
                </c:pt>
                <c:pt idx="1038">
                  <c:v>5.85</c:v>
                </c:pt>
                <c:pt idx="1039">
                  <c:v>5.86</c:v>
                </c:pt>
                <c:pt idx="1040">
                  <c:v>5.87</c:v>
                </c:pt>
                <c:pt idx="1041">
                  <c:v>5.88</c:v>
                </c:pt>
                <c:pt idx="1042">
                  <c:v>5.89</c:v>
                </c:pt>
                <c:pt idx="1043">
                  <c:v>5.91</c:v>
                </c:pt>
                <c:pt idx="1044">
                  <c:v>5.92</c:v>
                </c:pt>
                <c:pt idx="1045">
                  <c:v>5.94</c:v>
                </c:pt>
                <c:pt idx="1046">
                  <c:v>5.95</c:v>
                </c:pt>
                <c:pt idx="1047">
                  <c:v>5.96</c:v>
                </c:pt>
                <c:pt idx="1048">
                  <c:v>5.98</c:v>
                </c:pt>
                <c:pt idx="1049">
                  <c:v>5.99</c:v>
                </c:pt>
                <c:pt idx="1050">
                  <c:v>6</c:v>
                </c:pt>
                <c:pt idx="1051">
                  <c:v>6.03</c:v>
                </c:pt>
                <c:pt idx="1052">
                  <c:v>6.04</c:v>
                </c:pt>
                <c:pt idx="1053">
                  <c:v>6.06</c:v>
                </c:pt>
                <c:pt idx="1054">
                  <c:v>6.07</c:v>
                </c:pt>
                <c:pt idx="1055">
                  <c:v>6.09</c:v>
                </c:pt>
                <c:pt idx="1056">
                  <c:v>6.11</c:v>
                </c:pt>
                <c:pt idx="1057">
                  <c:v>6.13</c:v>
                </c:pt>
                <c:pt idx="1058">
                  <c:v>6.15</c:v>
                </c:pt>
                <c:pt idx="1059">
                  <c:v>6.17</c:v>
                </c:pt>
                <c:pt idx="1060">
                  <c:v>6.19</c:v>
                </c:pt>
                <c:pt idx="1061">
                  <c:v>6.21</c:v>
                </c:pt>
                <c:pt idx="1062">
                  <c:v>6.25</c:v>
                </c:pt>
                <c:pt idx="1063">
                  <c:v>6.26</c:v>
                </c:pt>
                <c:pt idx="1064">
                  <c:v>6.29</c:v>
                </c:pt>
                <c:pt idx="1065">
                  <c:v>6.31</c:v>
                </c:pt>
                <c:pt idx="1066">
                  <c:v>6.34</c:v>
                </c:pt>
                <c:pt idx="1067">
                  <c:v>6.37</c:v>
                </c:pt>
                <c:pt idx="1068">
                  <c:v>6.38</c:v>
                </c:pt>
                <c:pt idx="1069">
                  <c:v>6.41</c:v>
                </c:pt>
                <c:pt idx="1070">
                  <c:v>6.44</c:v>
                </c:pt>
                <c:pt idx="1071">
                  <c:v>6.46</c:v>
                </c:pt>
                <c:pt idx="1072">
                  <c:v>6.49</c:v>
                </c:pt>
                <c:pt idx="1073">
                  <c:v>6.51</c:v>
                </c:pt>
                <c:pt idx="1074">
                  <c:v>6.55</c:v>
                </c:pt>
                <c:pt idx="1075">
                  <c:v>6.58</c:v>
                </c:pt>
                <c:pt idx="1076">
                  <c:v>6.6</c:v>
                </c:pt>
                <c:pt idx="1077">
                  <c:v>6.63</c:v>
                </c:pt>
                <c:pt idx="1078">
                  <c:v>6.65</c:v>
                </c:pt>
                <c:pt idx="1079">
                  <c:v>6.69</c:v>
                </c:pt>
                <c:pt idx="1080">
                  <c:v>6.71</c:v>
                </c:pt>
                <c:pt idx="1081">
                  <c:v>6.74</c:v>
                </c:pt>
                <c:pt idx="1082">
                  <c:v>6.77</c:v>
                </c:pt>
                <c:pt idx="1083">
                  <c:v>6.81</c:v>
                </c:pt>
                <c:pt idx="1084">
                  <c:v>6.84</c:v>
                </c:pt>
                <c:pt idx="1085">
                  <c:v>6.86</c:v>
                </c:pt>
                <c:pt idx="1086">
                  <c:v>6.9</c:v>
                </c:pt>
                <c:pt idx="1087">
                  <c:v>6.93</c:v>
                </c:pt>
                <c:pt idx="1088">
                  <c:v>6.98</c:v>
                </c:pt>
                <c:pt idx="1089">
                  <c:v>7.01</c:v>
                </c:pt>
                <c:pt idx="1090">
                  <c:v>7.04</c:v>
                </c:pt>
                <c:pt idx="1091">
                  <c:v>7.07</c:v>
                </c:pt>
                <c:pt idx="1092">
                  <c:v>7.11</c:v>
                </c:pt>
                <c:pt idx="1093">
                  <c:v>7.13</c:v>
                </c:pt>
                <c:pt idx="1094">
                  <c:v>7.18</c:v>
                </c:pt>
                <c:pt idx="1095">
                  <c:v>7.21</c:v>
                </c:pt>
                <c:pt idx="1096">
                  <c:v>7.24</c:v>
                </c:pt>
                <c:pt idx="1097">
                  <c:v>7.28</c:v>
                </c:pt>
                <c:pt idx="1098">
                  <c:v>7.31</c:v>
                </c:pt>
                <c:pt idx="1099">
                  <c:v>7.35</c:v>
                </c:pt>
                <c:pt idx="1100">
                  <c:v>7.39</c:v>
                </c:pt>
                <c:pt idx="1101">
                  <c:v>7.43</c:v>
                </c:pt>
                <c:pt idx="1102">
                  <c:v>7.46</c:v>
                </c:pt>
                <c:pt idx="1103">
                  <c:v>7.51</c:v>
                </c:pt>
                <c:pt idx="1104">
                  <c:v>7.55</c:v>
                </c:pt>
                <c:pt idx="1105">
                  <c:v>7.6</c:v>
                </c:pt>
                <c:pt idx="1106">
                  <c:v>7.63</c:v>
                </c:pt>
                <c:pt idx="1107">
                  <c:v>7.67</c:v>
                </c:pt>
                <c:pt idx="1108">
                  <c:v>7.71</c:v>
                </c:pt>
                <c:pt idx="1109">
                  <c:v>7.75</c:v>
                </c:pt>
                <c:pt idx="1110">
                  <c:v>7.79</c:v>
                </c:pt>
                <c:pt idx="1111">
                  <c:v>7.84</c:v>
                </c:pt>
                <c:pt idx="1112">
                  <c:v>7.88</c:v>
                </c:pt>
                <c:pt idx="1113">
                  <c:v>7.94</c:v>
                </c:pt>
                <c:pt idx="1114">
                  <c:v>7.97</c:v>
                </c:pt>
                <c:pt idx="1115">
                  <c:v>8.01</c:v>
                </c:pt>
                <c:pt idx="1116">
                  <c:v>8.0500000000000007</c:v>
                </c:pt>
                <c:pt idx="1117">
                  <c:v>8.08</c:v>
                </c:pt>
                <c:pt idx="1118">
                  <c:v>8.1300000000000008</c:v>
                </c:pt>
                <c:pt idx="1119">
                  <c:v>8.18</c:v>
                </c:pt>
                <c:pt idx="1120">
                  <c:v>8.2200000000000006</c:v>
                </c:pt>
                <c:pt idx="1121">
                  <c:v>8.27</c:v>
                </c:pt>
                <c:pt idx="1122">
                  <c:v>8.31</c:v>
                </c:pt>
                <c:pt idx="1123">
                  <c:v>8.35</c:v>
                </c:pt>
                <c:pt idx="1124">
                  <c:v>8.4</c:v>
                </c:pt>
                <c:pt idx="1125">
                  <c:v>8.43</c:v>
                </c:pt>
                <c:pt idx="1126">
                  <c:v>8.48</c:v>
                </c:pt>
                <c:pt idx="1127">
                  <c:v>8.51</c:v>
                </c:pt>
                <c:pt idx="1128">
                  <c:v>8.5500000000000007</c:v>
                </c:pt>
                <c:pt idx="1129">
                  <c:v>8.59</c:v>
                </c:pt>
                <c:pt idx="1130">
                  <c:v>8.64</c:v>
                </c:pt>
                <c:pt idx="1131">
                  <c:v>8.67</c:v>
                </c:pt>
                <c:pt idx="1132">
                  <c:v>8.7200000000000006</c:v>
                </c:pt>
                <c:pt idx="1133">
                  <c:v>8.75</c:v>
                </c:pt>
                <c:pt idx="1134">
                  <c:v>8.8000000000000007</c:v>
                </c:pt>
                <c:pt idx="1135">
                  <c:v>8.84</c:v>
                </c:pt>
                <c:pt idx="1136">
                  <c:v>8.8800000000000008</c:v>
                </c:pt>
                <c:pt idx="1137">
                  <c:v>8.92</c:v>
                </c:pt>
                <c:pt idx="1138">
                  <c:v>8.9499999999999993</c:v>
                </c:pt>
                <c:pt idx="1139">
                  <c:v>8.99</c:v>
                </c:pt>
                <c:pt idx="1140">
                  <c:v>9.02</c:v>
                </c:pt>
                <c:pt idx="1141">
                  <c:v>9.07</c:v>
                </c:pt>
                <c:pt idx="1142">
                  <c:v>9.11</c:v>
                </c:pt>
                <c:pt idx="1143">
                  <c:v>9.14</c:v>
                </c:pt>
                <c:pt idx="1144">
                  <c:v>9.17</c:v>
                </c:pt>
                <c:pt idx="1145">
                  <c:v>9.2100000000000009</c:v>
                </c:pt>
                <c:pt idx="1146">
                  <c:v>9.25</c:v>
                </c:pt>
                <c:pt idx="1147">
                  <c:v>9.2799999999999994</c:v>
                </c:pt>
                <c:pt idx="1148">
                  <c:v>9.31</c:v>
                </c:pt>
                <c:pt idx="1149">
                  <c:v>9.34</c:v>
                </c:pt>
                <c:pt idx="1150">
                  <c:v>9.3699999999999992</c:v>
                </c:pt>
                <c:pt idx="1151">
                  <c:v>9.4</c:v>
                </c:pt>
                <c:pt idx="1152">
                  <c:v>9.44</c:v>
                </c:pt>
                <c:pt idx="1153">
                  <c:v>9.4600000000000009</c:v>
                </c:pt>
                <c:pt idx="1154">
                  <c:v>9.49</c:v>
                </c:pt>
                <c:pt idx="1155">
                  <c:v>9.52</c:v>
                </c:pt>
                <c:pt idx="1156">
                  <c:v>9.5500000000000007</c:v>
                </c:pt>
                <c:pt idx="1157">
                  <c:v>9.57</c:v>
                </c:pt>
                <c:pt idx="1158">
                  <c:v>9.6</c:v>
                </c:pt>
                <c:pt idx="1159">
                  <c:v>9.6300000000000008</c:v>
                </c:pt>
                <c:pt idx="1160">
                  <c:v>9.66</c:v>
                </c:pt>
                <c:pt idx="1161">
                  <c:v>9.68</c:v>
                </c:pt>
                <c:pt idx="1162">
                  <c:v>9.7100000000000009</c:v>
                </c:pt>
                <c:pt idx="1163">
                  <c:v>9.74</c:v>
                </c:pt>
                <c:pt idx="1164">
                  <c:v>9.76</c:v>
                </c:pt>
                <c:pt idx="1165">
                  <c:v>9.7799999999999994</c:v>
                </c:pt>
                <c:pt idx="1166">
                  <c:v>9.81</c:v>
                </c:pt>
                <c:pt idx="1167">
                  <c:v>9.83</c:v>
                </c:pt>
                <c:pt idx="1168">
                  <c:v>9.8699999999999992</c:v>
                </c:pt>
                <c:pt idx="1169">
                  <c:v>9.8800000000000008</c:v>
                </c:pt>
                <c:pt idx="1170">
                  <c:v>9.91</c:v>
                </c:pt>
                <c:pt idx="1171">
                  <c:v>9.92</c:v>
                </c:pt>
                <c:pt idx="1172">
                  <c:v>9.94</c:v>
                </c:pt>
                <c:pt idx="1173">
                  <c:v>9.9700000000000006</c:v>
                </c:pt>
                <c:pt idx="1174">
                  <c:v>9.99</c:v>
                </c:pt>
                <c:pt idx="1175">
                  <c:v>10.01</c:v>
                </c:pt>
                <c:pt idx="1176">
                  <c:v>10.039999999999999</c:v>
                </c:pt>
                <c:pt idx="1177">
                  <c:v>10.050000000000001</c:v>
                </c:pt>
                <c:pt idx="1178">
                  <c:v>10.08</c:v>
                </c:pt>
                <c:pt idx="1179">
                  <c:v>10.1</c:v>
                </c:pt>
                <c:pt idx="1180">
                  <c:v>10.11</c:v>
                </c:pt>
                <c:pt idx="1181">
                  <c:v>10.119999999999999</c:v>
                </c:pt>
                <c:pt idx="1182">
                  <c:v>10.14</c:v>
                </c:pt>
                <c:pt idx="1183">
                  <c:v>10.16</c:v>
                </c:pt>
                <c:pt idx="1184">
                  <c:v>10.17</c:v>
                </c:pt>
                <c:pt idx="1185">
                  <c:v>10.19</c:v>
                </c:pt>
                <c:pt idx="1186">
                  <c:v>10.199999999999999</c:v>
                </c:pt>
                <c:pt idx="1187">
                  <c:v>10.220000000000001</c:v>
                </c:pt>
                <c:pt idx="1188">
                  <c:v>10.23</c:v>
                </c:pt>
                <c:pt idx="1189">
                  <c:v>10.25</c:v>
                </c:pt>
                <c:pt idx="1190">
                  <c:v>10.27</c:v>
                </c:pt>
                <c:pt idx="1191">
                  <c:v>10.27</c:v>
                </c:pt>
                <c:pt idx="1192">
                  <c:v>10.29</c:v>
                </c:pt>
                <c:pt idx="1193">
                  <c:v>10.31</c:v>
                </c:pt>
                <c:pt idx="1194">
                  <c:v>10.32</c:v>
                </c:pt>
                <c:pt idx="1195">
                  <c:v>10.32</c:v>
                </c:pt>
                <c:pt idx="1196">
                  <c:v>10.34</c:v>
                </c:pt>
                <c:pt idx="1197">
                  <c:v>10.35</c:v>
                </c:pt>
                <c:pt idx="1198">
                  <c:v>10.36</c:v>
                </c:pt>
                <c:pt idx="1199">
                  <c:v>10.38</c:v>
                </c:pt>
                <c:pt idx="1200">
                  <c:v>10.39</c:v>
                </c:pt>
                <c:pt idx="1201">
                  <c:v>10.4</c:v>
                </c:pt>
                <c:pt idx="1202">
                  <c:v>10.4</c:v>
                </c:pt>
                <c:pt idx="1203">
                  <c:v>10.41</c:v>
                </c:pt>
                <c:pt idx="1204">
                  <c:v>10.42</c:v>
                </c:pt>
                <c:pt idx="1205">
                  <c:v>10.43</c:v>
                </c:pt>
                <c:pt idx="1206">
                  <c:v>10.44</c:v>
                </c:pt>
                <c:pt idx="1207">
                  <c:v>10.45</c:v>
                </c:pt>
                <c:pt idx="1208">
                  <c:v>10.46</c:v>
                </c:pt>
                <c:pt idx="1209">
                  <c:v>10.46</c:v>
                </c:pt>
                <c:pt idx="1210">
                  <c:v>10.47</c:v>
                </c:pt>
                <c:pt idx="1211">
                  <c:v>10.48</c:v>
                </c:pt>
                <c:pt idx="1212">
                  <c:v>10.49</c:v>
                </c:pt>
                <c:pt idx="1213">
                  <c:v>10.5</c:v>
                </c:pt>
                <c:pt idx="1214">
                  <c:v>10.51</c:v>
                </c:pt>
                <c:pt idx="1215">
                  <c:v>10.52</c:v>
                </c:pt>
                <c:pt idx="1216">
                  <c:v>10.52</c:v>
                </c:pt>
                <c:pt idx="1217">
                  <c:v>10.53</c:v>
                </c:pt>
                <c:pt idx="1218">
                  <c:v>10.53</c:v>
                </c:pt>
                <c:pt idx="1219">
                  <c:v>10.53</c:v>
                </c:pt>
                <c:pt idx="1220">
                  <c:v>10.53</c:v>
                </c:pt>
                <c:pt idx="1221">
                  <c:v>10.54</c:v>
                </c:pt>
                <c:pt idx="1222">
                  <c:v>10.54</c:v>
                </c:pt>
                <c:pt idx="1223">
                  <c:v>10.55</c:v>
                </c:pt>
                <c:pt idx="1224">
                  <c:v>10.55</c:v>
                </c:pt>
                <c:pt idx="1225">
                  <c:v>10.56</c:v>
                </c:pt>
                <c:pt idx="1226">
                  <c:v>10.56</c:v>
                </c:pt>
                <c:pt idx="1227">
                  <c:v>10.57</c:v>
                </c:pt>
                <c:pt idx="1228">
                  <c:v>10.57</c:v>
                </c:pt>
                <c:pt idx="1229">
                  <c:v>10.58</c:v>
                </c:pt>
                <c:pt idx="1230">
                  <c:v>10.59</c:v>
                </c:pt>
                <c:pt idx="1231">
                  <c:v>10.59</c:v>
                </c:pt>
                <c:pt idx="1232">
                  <c:v>10.59</c:v>
                </c:pt>
                <c:pt idx="1233">
                  <c:v>10.6</c:v>
                </c:pt>
                <c:pt idx="1234">
                  <c:v>10.6</c:v>
                </c:pt>
                <c:pt idx="1235">
                  <c:v>10.61</c:v>
                </c:pt>
                <c:pt idx="1236">
                  <c:v>10.61</c:v>
                </c:pt>
                <c:pt idx="1237">
                  <c:v>10.62</c:v>
                </c:pt>
                <c:pt idx="1238">
                  <c:v>10.62</c:v>
                </c:pt>
                <c:pt idx="1239">
                  <c:v>10.62</c:v>
                </c:pt>
                <c:pt idx="1240">
                  <c:v>10.62</c:v>
                </c:pt>
                <c:pt idx="1241">
                  <c:v>10.62</c:v>
                </c:pt>
                <c:pt idx="1242">
                  <c:v>10.63</c:v>
                </c:pt>
                <c:pt idx="1243">
                  <c:v>10.63</c:v>
                </c:pt>
                <c:pt idx="1244">
                  <c:v>10.63</c:v>
                </c:pt>
                <c:pt idx="1245">
                  <c:v>10.64</c:v>
                </c:pt>
                <c:pt idx="1246">
                  <c:v>10.64</c:v>
                </c:pt>
                <c:pt idx="1247">
                  <c:v>10.64</c:v>
                </c:pt>
                <c:pt idx="1248">
                  <c:v>10.64</c:v>
                </c:pt>
                <c:pt idx="1249">
                  <c:v>10.64</c:v>
                </c:pt>
                <c:pt idx="1250">
                  <c:v>10.64</c:v>
                </c:pt>
                <c:pt idx="1251">
                  <c:v>10.65</c:v>
                </c:pt>
                <c:pt idx="1252">
                  <c:v>10.65</c:v>
                </c:pt>
                <c:pt idx="1253">
                  <c:v>10.66</c:v>
                </c:pt>
                <c:pt idx="1254">
                  <c:v>10.66</c:v>
                </c:pt>
                <c:pt idx="1255">
                  <c:v>10.66</c:v>
                </c:pt>
                <c:pt idx="1256">
                  <c:v>10.66</c:v>
                </c:pt>
                <c:pt idx="1257">
                  <c:v>10.66</c:v>
                </c:pt>
                <c:pt idx="1258">
                  <c:v>10.67</c:v>
                </c:pt>
                <c:pt idx="1259">
                  <c:v>10.67</c:v>
                </c:pt>
                <c:pt idx="1260">
                  <c:v>10.67</c:v>
                </c:pt>
                <c:pt idx="1261">
                  <c:v>10.68</c:v>
                </c:pt>
                <c:pt idx="1262">
                  <c:v>10.68</c:v>
                </c:pt>
                <c:pt idx="1263">
                  <c:v>10.68</c:v>
                </c:pt>
                <c:pt idx="1264">
                  <c:v>10.68</c:v>
                </c:pt>
                <c:pt idx="1265">
                  <c:v>10.68</c:v>
                </c:pt>
                <c:pt idx="1266">
                  <c:v>10.69</c:v>
                </c:pt>
                <c:pt idx="1267">
                  <c:v>10.69</c:v>
                </c:pt>
                <c:pt idx="1268">
                  <c:v>10.69</c:v>
                </c:pt>
                <c:pt idx="1269">
                  <c:v>10.7</c:v>
                </c:pt>
                <c:pt idx="1270">
                  <c:v>10.69</c:v>
                </c:pt>
                <c:pt idx="1271">
                  <c:v>10.7</c:v>
                </c:pt>
                <c:pt idx="1272">
                  <c:v>10.7</c:v>
                </c:pt>
                <c:pt idx="1273">
                  <c:v>10.7</c:v>
                </c:pt>
                <c:pt idx="1274">
                  <c:v>10.7</c:v>
                </c:pt>
                <c:pt idx="1275">
                  <c:v>10.71</c:v>
                </c:pt>
                <c:pt idx="1276">
                  <c:v>10.71</c:v>
                </c:pt>
                <c:pt idx="1277">
                  <c:v>10.71</c:v>
                </c:pt>
                <c:pt idx="1278">
                  <c:v>10.71</c:v>
                </c:pt>
                <c:pt idx="1279">
                  <c:v>10.71</c:v>
                </c:pt>
                <c:pt idx="1280">
                  <c:v>10.71</c:v>
                </c:pt>
                <c:pt idx="1281">
                  <c:v>10.71</c:v>
                </c:pt>
                <c:pt idx="1282">
                  <c:v>10.72</c:v>
                </c:pt>
                <c:pt idx="1283">
                  <c:v>10.72</c:v>
                </c:pt>
                <c:pt idx="1284">
                  <c:v>10.72</c:v>
                </c:pt>
                <c:pt idx="1285">
                  <c:v>10.72</c:v>
                </c:pt>
                <c:pt idx="1286">
                  <c:v>10.72</c:v>
                </c:pt>
                <c:pt idx="1287">
                  <c:v>10.73</c:v>
                </c:pt>
                <c:pt idx="1288">
                  <c:v>10.73</c:v>
                </c:pt>
                <c:pt idx="1289">
                  <c:v>10.73</c:v>
                </c:pt>
                <c:pt idx="1290">
                  <c:v>10.73</c:v>
                </c:pt>
                <c:pt idx="1291">
                  <c:v>10.73</c:v>
                </c:pt>
                <c:pt idx="1292">
                  <c:v>10.73</c:v>
                </c:pt>
                <c:pt idx="1293">
                  <c:v>10.74</c:v>
                </c:pt>
                <c:pt idx="1294">
                  <c:v>10.74</c:v>
                </c:pt>
                <c:pt idx="1295">
                  <c:v>10.74</c:v>
                </c:pt>
                <c:pt idx="1296">
                  <c:v>10.74</c:v>
                </c:pt>
                <c:pt idx="1297">
                  <c:v>10.74</c:v>
                </c:pt>
                <c:pt idx="1298">
                  <c:v>10.75</c:v>
                </c:pt>
                <c:pt idx="1299">
                  <c:v>10.75</c:v>
                </c:pt>
                <c:pt idx="1300">
                  <c:v>10.75</c:v>
                </c:pt>
                <c:pt idx="1301">
                  <c:v>10.75</c:v>
                </c:pt>
                <c:pt idx="1302">
                  <c:v>10.75</c:v>
                </c:pt>
                <c:pt idx="1303">
                  <c:v>10.75</c:v>
                </c:pt>
                <c:pt idx="1304">
                  <c:v>10.75</c:v>
                </c:pt>
                <c:pt idx="1305">
                  <c:v>10.75</c:v>
                </c:pt>
                <c:pt idx="1306">
                  <c:v>10.75</c:v>
                </c:pt>
                <c:pt idx="1307">
                  <c:v>10.75</c:v>
                </c:pt>
                <c:pt idx="1308">
                  <c:v>10.76</c:v>
                </c:pt>
                <c:pt idx="1309">
                  <c:v>10.76</c:v>
                </c:pt>
                <c:pt idx="1310">
                  <c:v>10.76</c:v>
                </c:pt>
                <c:pt idx="1311">
                  <c:v>10.77</c:v>
                </c:pt>
                <c:pt idx="1312">
                  <c:v>10.77</c:v>
                </c:pt>
                <c:pt idx="1313">
                  <c:v>10.77</c:v>
                </c:pt>
                <c:pt idx="1314">
                  <c:v>10.77</c:v>
                </c:pt>
                <c:pt idx="1315">
                  <c:v>10.78</c:v>
                </c:pt>
                <c:pt idx="1316">
                  <c:v>10.78</c:v>
                </c:pt>
                <c:pt idx="1317">
                  <c:v>10.78</c:v>
                </c:pt>
                <c:pt idx="1318">
                  <c:v>10.78</c:v>
                </c:pt>
                <c:pt idx="1319">
                  <c:v>10.78</c:v>
                </c:pt>
                <c:pt idx="1320">
                  <c:v>10.79</c:v>
                </c:pt>
                <c:pt idx="1321">
                  <c:v>10.79</c:v>
                </c:pt>
                <c:pt idx="1322">
                  <c:v>10.79</c:v>
                </c:pt>
                <c:pt idx="1323">
                  <c:v>10.78</c:v>
                </c:pt>
                <c:pt idx="1324">
                  <c:v>10.79</c:v>
                </c:pt>
                <c:pt idx="1325">
                  <c:v>10.79</c:v>
                </c:pt>
                <c:pt idx="1326">
                  <c:v>10.79</c:v>
                </c:pt>
                <c:pt idx="1327">
                  <c:v>10.79</c:v>
                </c:pt>
                <c:pt idx="1328">
                  <c:v>10.79</c:v>
                </c:pt>
                <c:pt idx="1329">
                  <c:v>10.8</c:v>
                </c:pt>
                <c:pt idx="1330">
                  <c:v>10.8</c:v>
                </c:pt>
                <c:pt idx="1331">
                  <c:v>10.8</c:v>
                </c:pt>
                <c:pt idx="1332">
                  <c:v>10.8</c:v>
                </c:pt>
                <c:pt idx="1333">
                  <c:v>10.8</c:v>
                </c:pt>
                <c:pt idx="1334">
                  <c:v>10.81</c:v>
                </c:pt>
                <c:pt idx="1335">
                  <c:v>10.81</c:v>
                </c:pt>
                <c:pt idx="1336">
                  <c:v>10.81</c:v>
                </c:pt>
                <c:pt idx="1337">
                  <c:v>10.81</c:v>
                </c:pt>
                <c:pt idx="1338">
                  <c:v>10.81</c:v>
                </c:pt>
                <c:pt idx="1339">
                  <c:v>10.82</c:v>
                </c:pt>
                <c:pt idx="1340">
                  <c:v>10.81</c:v>
                </c:pt>
                <c:pt idx="1341">
                  <c:v>10.81</c:v>
                </c:pt>
                <c:pt idx="1342">
                  <c:v>10.82</c:v>
                </c:pt>
                <c:pt idx="1343">
                  <c:v>10.82</c:v>
                </c:pt>
                <c:pt idx="1344">
                  <c:v>10.82</c:v>
                </c:pt>
                <c:pt idx="1345">
                  <c:v>10.82</c:v>
                </c:pt>
                <c:pt idx="1346">
                  <c:v>10.82</c:v>
                </c:pt>
                <c:pt idx="1347">
                  <c:v>10.83</c:v>
                </c:pt>
                <c:pt idx="1348">
                  <c:v>10.82</c:v>
                </c:pt>
                <c:pt idx="1349">
                  <c:v>10.84</c:v>
                </c:pt>
                <c:pt idx="1350">
                  <c:v>10.83</c:v>
                </c:pt>
                <c:pt idx="1351">
                  <c:v>10.83</c:v>
                </c:pt>
                <c:pt idx="1352">
                  <c:v>10.83</c:v>
                </c:pt>
                <c:pt idx="1353">
                  <c:v>10.83</c:v>
                </c:pt>
                <c:pt idx="1354">
                  <c:v>10.83</c:v>
                </c:pt>
                <c:pt idx="1355">
                  <c:v>10.83</c:v>
                </c:pt>
                <c:pt idx="1356">
                  <c:v>10.84</c:v>
                </c:pt>
                <c:pt idx="1357">
                  <c:v>10.84</c:v>
                </c:pt>
                <c:pt idx="1358">
                  <c:v>10.83</c:v>
                </c:pt>
                <c:pt idx="1359">
                  <c:v>10.84</c:v>
                </c:pt>
                <c:pt idx="1360">
                  <c:v>10.85</c:v>
                </c:pt>
                <c:pt idx="1361">
                  <c:v>10.84</c:v>
                </c:pt>
                <c:pt idx="1362">
                  <c:v>10.84</c:v>
                </c:pt>
                <c:pt idx="1363">
                  <c:v>10.85</c:v>
                </c:pt>
                <c:pt idx="1364">
                  <c:v>10.84</c:v>
                </c:pt>
                <c:pt idx="1365">
                  <c:v>10.85</c:v>
                </c:pt>
                <c:pt idx="1366">
                  <c:v>10.85</c:v>
                </c:pt>
                <c:pt idx="1367">
                  <c:v>10.85</c:v>
                </c:pt>
                <c:pt idx="1368">
                  <c:v>10.85</c:v>
                </c:pt>
                <c:pt idx="1369">
                  <c:v>10.85</c:v>
                </c:pt>
                <c:pt idx="1370">
                  <c:v>10.86</c:v>
                </c:pt>
                <c:pt idx="1371">
                  <c:v>10.85</c:v>
                </c:pt>
                <c:pt idx="1372">
                  <c:v>10.85</c:v>
                </c:pt>
                <c:pt idx="1373">
                  <c:v>10.85</c:v>
                </c:pt>
                <c:pt idx="1374">
                  <c:v>10.85</c:v>
                </c:pt>
                <c:pt idx="1375">
                  <c:v>10.86</c:v>
                </c:pt>
                <c:pt idx="1376">
                  <c:v>10.85</c:v>
                </c:pt>
                <c:pt idx="1377">
                  <c:v>10.86</c:v>
                </c:pt>
                <c:pt idx="1378">
                  <c:v>10.86</c:v>
                </c:pt>
                <c:pt idx="1379">
                  <c:v>10.85</c:v>
                </c:pt>
                <c:pt idx="1380">
                  <c:v>10.86</c:v>
                </c:pt>
                <c:pt idx="1381">
                  <c:v>10.86</c:v>
                </c:pt>
                <c:pt idx="1382">
                  <c:v>10.86</c:v>
                </c:pt>
                <c:pt idx="1383">
                  <c:v>10.86</c:v>
                </c:pt>
                <c:pt idx="1384">
                  <c:v>10.87</c:v>
                </c:pt>
                <c:pt idx="1385">
                  <c:v>10.87</c:v>
                </c:pt>
                <c:pt idx="1386">
                  <c:v>10.87</c:v>
                </c:pt>
                <c:pt idx="1387">
                  <c:v>10.87</c:v>
                </c:pt>
                <c:pt idx="1388">
                  <c:v>10.87</c:v>
                </c:pt>
                <c:pt idx="1389">
                  <c:v>10.88</c:v>
                </c:pt>
                <c:pt idx="1390">
                  <c:v>10.87</c:v>
                </c:pt>
                <c:pt idx="1391">
                  <c:v>10.88</c:v>
                </c:pt>
                <c:pt idx="1392">
                  <c:v>10.88</c:v>
                </c:pt>
                <c:pt idx="1393">
                  <c:v>10.87</c:v>
                </c:pt>
                <c:pt idx="1394">
                  <c:v>10.87</c:v>
                </c:pt>
                <c:pt idx="1395">
                  <c:v>10.87</c:v>
                </c:pt>
                <c:pt idx="1396">
                  <c:v>10.88</c:v>
                </c:pt>
                <c:pt idx="1397">
                  <c:v>10.88</c:v>
                </c:pt>
                <c:pt idx="1398">
                  <c:v>10.88</c:v>
                </c:pt>
                <c:pt idx="1399">
                  <c:v>10.89</c:v>
                </c:pt>
                <c:pt idx="1400">
                  <c:v>10.88</c:v>
                </c:pt>
                <c:pt idx="1401">
                  <c:v>10.88</c:v>
                </c:pt>
                <c:pt idx="1402">
                  <c:v>10.89</c:v>
                </c:pt>
                <c:pt idx="1403">
                  <c:v>10.89</c:v>
                </c:pt>
                <c:pt idx="1404">
                  <c:v>10.89</c:v>
                </c:pt>
                <c:pt idx="1405">
                  <c:v>10.89</c:v>
                </c:pt>
                <c:pt idx="1406">
                  <c:v>10.89</c:v>
                </c:pt>
                <c:pt idx="1407">
                  <c:v>10.89</c:v>
                </c:pt>
                <c:pt idx="1408">
                  <c:v>10.9</c:v>
                </c:pt>
                <c:pt idx="1409">
                  <c:v>10.9</c:v>
                </c:pt>
                <c:pt idx="1410">
                  <c:v>10.9</c:v>
                </c:pt>
                <c:pt idx="1411">
                  <c:v>10.89</c:v>
                </c:pt>
                <c:pt idx="1412">
                  <c:v>10.9</c:v>
                </c:pt>
                <c:pt idx="1413">
                  <c:v>10.89</c:v>
                </c:pt>
                <c:pt idx="1414">
                  <c:v>10.9</c:v>
                </c:pt>
                <c:pt idx="1415">
                  <c:v>10.9</c:v>
                </c:pt>
                <c:pt idx="1416">
                  <c:v>10.89</c:v>
                </c:pt>
                <c:pt idx="1417">
                  <c:v>10.9</c:v>
                </c:pt>
                <c:pt idx="1418">
                  <c:v>10.9</c:v>
                </c:pt>
                <c:pt idx="1419">
                  <c:v>10.9</c:v>
                </c:pt>
                <c:pt idx="1420">
                  <c:v>10.9</c:v>
                </c:pt>
                <c:pt idx="1421">
                  <c:v>10.9</c:v>
                </c:pt>
                <c:pt idx="1422">
                  <c:v>10.9</c:v>
                </c:pt>
                <c:pt idx="1423">
                  <c:v>10.9</c:v>
                </c:pt>
                <c:pt idx="1424">
                  <c:v>10.9</c:v>
                </c:pt>
                <c:pt idx="1425">
                  <c:v>10.91</c:v>
                </c:pt>
                <c:pt idx="1426">
                  <c:v>10.91</c:v>
                </c:pt>
                <c:pt idx="1427">
                  <c:v>10.91</c:v>
                </c:pt>
                <c:pt idx="1428">
                  <c:v>10.91</c:v>
                </c:pt>
                <c:pt idx="1429">
                  <c:v>10.91</c:v>
                </c:pt>
                <c:pt idx="1430">
                  <c:v>10.91</c:v>
                </c:pt>
                <c:pt idx="1431">
                  <c:v>10.92</c:v>
                </c:pt>
                <c:pt idx="1432">
                  <c:v>10.91</c:v>
                </c:pt>
                <c:pt idx="1433">
                  <c:v>10.92</c:v>
                </c:pt>
                <c:pt idx="1434">
                  <c:v>10.91</c:v>
                </c:pt>
                <c:pt idx="1435">
                  <c:v>10.91</c:v>
                </c:pt>
                <c:pt idx="1436">
                  <c:v>10.92</c:v>
                </c:pt>
                <c:pt idx="1437">
                  <c:v>10.92</c:v>
                </c:pt>
                <c:pt idx="1438">
                  <c:v>10.92</c:v>
                </c:pt>
                <c:pt idx="1439">
                  <c:v>10.93</c:v>
                </c:pt>
                <c:pt idx="1440">
                  <c:v>10.92</c:v>
                </c:pt>
                <c:pt idx="1441">
                  <c:v>10.92</c:v>
                </c:pt>
                <c:pt idx="1442">
                  <c:v>10.92</c:v>
                </c:pt>
                <c:pt idx="1443">
                  <c:v>10.92</c:v>
                </c:pt>
                <c:pt idx="1444">
                  <c:v>10.92</c:v>
                </c:pt>
                <c:pt idx="1445">
                  <c:v>10.93</c:v>
                </c:pt>
                <c:pt idx="1446">
                  <c:v>10.92</c:v>
                </c:pt>
                <c:pt idx="1447">
                  <c:v>10.92</c:v>
                </c:pt>
                <c:pt idx="1448">
                  <c:v>10.92</c:v>
                </c:pt>
                <c:pt idx="1449">
                  <c:v>10.93</c:v>
                </c:pt>
                <c:pt idx="1450">
                  <c:v>10.93</c:v>
                </c:pt>
                <c:pt idx="1451">
                  <c:v>10.93</c:v>
                </c:pt>
                <c:pt idx="1452">
                  <c:v>10.93</c:v>
                </c:pt>
                <c:pt idx="1453">
                  <c:v>10.93</c:v>
                </c:pt>
                <c:pt idx="1454">
                  <c:v>10.93</c:v>
                </c:pt>
                <c:pt idx="1455">
                  <c:v>10.93</c:v>
                </c:pt>
                <c:pt idx="1456">
                  <c:v>10.93</c:v>
                </c:pt>
                <c:pt idx="1457">
                  <c:v>10.94</c:v>
                </c:pt>
                <c:pt idx="1458">
                  <c:v>10.94</c:v>
                </c:pt>
                <c:pt idx="1459">
                  <c:v>10.94</c:v>
                </c:pt>
                <c:pt idx="1460">
                  <c:v>10.93</c:v>
                </c:pt>
                <c:pt idx="1461">
                  <c:v>10.93</c:v>
                </c:pt>
                <c:pt idx="1462">
                  <c:v>10.94</c:v>
                </c:pt>
                <c:pt idx="1463">
                  <c:v>10.93</c:v>
                </c:pt>
                <c:pt idx="1464">
                  <c:v>10.94</c:v>
                </c:pt>
                <c:pt idx="1465">
                  <c:v>10.94</c:v>
                </c:pt>
                <c:pt idx="1466">
                  <c:v>10.94</c:v>
                </c:pt>
                <c:pt idx="1467">
                  <c:v>10.94</c:v>
                </c:pt>
                <c:pt idx="1468">
                  <c:v>10.94</c:v>
                </c:pt>
                <c:pt idx="1469">
                  <c:v>10.95</c:v>
                </c:pt>
                <c:pt idx="1470">
                  <c:v>10.94</c:v>
                </c:pt>
                <c:pt idx="1471">
                  <c:v>10.95</c:v>
                </c:pt>
                <c:pt idx="1472">
                  <c:v>10.95</c:v>
                </c:pt>
                <c:pt idx="1473">
                  <c:v>10.95</c:v>
                </c:pt>
                <c:pt idx="1474">
                  <c:v>10.95</c:v>
                </c:pt>
                <c:pt idx="1475">
                  <c:v>10.95</c:v>
                </c:pt>
                <c:pt idx="1476">
                  <c:v>10.95</c:v>
                </c:pt>
                <c:pt idx="1477">
                  <c:v>10.95</c:v>
                </c:pt>
                <c:pt idx="1478">
                  <c:v>10.96</c:v>
                </c:pt>
                <c:pt idx="1479">
                  <c:v>10.96</c:v>
                </c:pt>
                <c:pt idx="1480">
                  <c:v>10.96</c:v>
                </c:pt>
                <c:pt idx="1481">
                  <c:v>10.96</c:v>
                </c:pt>
                <c:pt idx="1482">
                  <c:v>10.96</c:v>
                </c:pt>
                <c:pt idx="1483">
                  <c:v>10.96</c:v>
                </c:pt>
                <c:pt idx="1484">
                  <c:v>10.96</c:v>
                </c:pt>
                <c:pt idx="1485">
                  <c:v>10.96</c:v>
                </c:pt>
                <c:pt idx="1486">
                  <c:v>10.96</c:v>
                </c:pt>
                <c:pt idx="1487">
                  <c:v>10.96</c:v>
                </c:pt>
                <c:pt idx="1488">
                  <c:v>10.96</c:v>
                </c:pt>
                <c:pt idx="1489">
                  <c:v>10.96</c:v>
                </c:pt>
                <c:pt idx="1490">
                  <c:v>10.96</c:v>
                </c:pt>
                <c:pt idx="1491">
                  <c:v>10.96</c:v>
                </c:pt>
                <c:pt idx="1492">
                  <c:v>10.96</c:v>
                </c:pt>
                <c:pt idx="1493">
                  <c:v>10.96</c:v>
                </c:pt>
                <c:pt idx="1494">
                  <c:v>10.96</c:v>
                </c:pt>
                <c:pt idx="1495">
                  <c:v>10.96</c:v>
                </c:pt>
                <c:pt idx="1496">
                  <c:v>10.96</c:v>
                </c:pt>
                <c:pt idx="1497">
                  <c:v>10.96</c:v>
                </c:pt>
                <c:pt idx="1498">
                  <c:v>10.96</c:v>
                </c:pt>
                <c:pt idx="1499">
                  <c:v>10.96</c:v>
                </c:pt>
                <c:pt idx="1500">
                  <c:v>10.97</c:v>
                </c:pt>
                <c:pt idx="1501">
                  <c:v>10.97</c:v>
                </c:pt>
                <c:pt idx="1502">
                  <c:v>10.96</c:v>
                </c:pt>
                <c:pt idx="1503">
                  <c:v>10.97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D75-47D5-83C3-D42FEE4A1E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3344408"/>
        <c:axId val="1"/>
      </c:scatterChart>
      <c:scatterChart>
        <c:scatterStyle val="lineMarker"/>
        <c:varyColors val="0"/>
        <c:ser>
          <c:idx val="1"/>
          <c:order val="1"/>
          <c:spPr>
            <a:ln w="3175">
              <a:solidFill>
                <a:srgbClr val="FF0000"/>
              </a:solidFill>
              <a:prstDash val="solid"/>
            </a:ln>
          </c:spPr>
          <c:marker>
            <c:symbol val="none"/>
          </c:marker>
          <c:dPt>
            <c:idx val="1175"/>
            <c:bubble3D val="0"/>
            <c:extLst>
              <c:ext xmlns:c16="http://schemas.microsoft.com/office/drawing/2014/chart" uri="{C3380CC4-5D6E-409C-BE32-E72D297353CC}">
                <c16:uniqueId val="{00000001-5D75-47D5-83C3-D42FEE4A1EED}"/>
              </c:ext>
            </c:extLst>
          </c:dPt>
          <c:xVal>
            <c:numRef>
              <c:f>Replotted!$A$2:$A$1505</c:f>
              <c:numCache>
                <c:formatCode>General</c:formatCode>
                <c:ptCount val="1504"/>
                <c:pt idx="0">
                  <c:v>0</c:v>
                </c:pt>
                <c:pt idx="1">
                  <c:v>0.03</c:v>
                </c:pt>
                <c:pt idx="2">
                  <c:v>7.0000000000000007E-2</c:v>
                </c:pt>
                <c:pt idx="3">
                  <c:v>0.1</c:v>
                </c:pt>
                <c:pt idx="4">
                  <c:v>0.14000000000000001</c:v>
                </c:pt>
                <c:pt idx="5">
                  <c:v>0.17</c:v>
                </c:pt>
                <c:pt idx="6">
                  <c:v>0.21</c:v>
                </c:pt>
                <c:pt idx="7">
                  <c:v>0.24</c:v>
                </c:pt>
                <c:pt idx="8">
                  <c:v>0.28000000000000003</c:v>
                </c:pt>
                <c:pt idx="9">
                  <c:v>0.31</c:v>
                </c:pt>
                <c:pt idx="10">
                  <c:v>0.35</c:v>
                </c:pt>
                <c:pt idx="11">
                  <c:v>0.38</c:v>
                </c:pt>
                <c:pt idx="12">
                  <c:v>0.42</c:v>
                </c:pt>
                <c:pt idx="13">
                  <c:v>0.45</c:v>
                </c:pt>
                <c:pt idx="14">
                  <c:v>0.49</c:v>
                </c:pt>
                <c:pt idx="15">
                  <c:v>0.52</c:v>
                </c:pt>
                <c:pt idx="16">
                  <c:v>0.56000000000000005</c:v>
                </c:pt>
                <c:pt idx="17">
                  <c:v>0.59</c:v>
                </c:pt>
                <c:pt idx="18">
                  <c:v>0.62</c:v>
                </c:pt>
                <c:pt idx="19">
                  <c:v>0.66</c:v>
                </c:pt>
                <c:pt idx="20">
                  <c:v>0.69</c:v>
                </c:pt>
                <c:pt idx="21">
                  <c:v>0.73</c:v>
                </c:pt>
                <c:pt idx="22">
                  <c:v>0.76</c:v>
                </c:pt>
                <c:pt idx="23">
                  <c:v>0.8</c:v>
                </c:pt>
                <c:pt idx="24">
                  <c:v>0.83</c:v>
                </c:pt>
                <c:pt idx="25">
                  <c:v>0.87</c:v>
                </c:pt>
                <c:pt idx="26">
                  <c:v>0.9</c:v>
                </c:pt>
                <c:pt idx="27">
                  <c:v>0.94</c:v>
                </c:pt>
                <c:pt idx="28">
                  <c:v>0.97</c:v>
                </c:pt>
                <c:pt idx="29">
                  <c:v>1.01</c:v>
                </c:pt>
                <c:pt idx="30">
                  <c:v>1.04</c:v>
                </c:pt>
                <c:pt idx="31">
                  <c:v>1.08</c:v>
                </c:pt>
                <c:pt idx="32">
                  <c:v>1.1100000000000001</c:v>
                </c:pt>
                <c:pt idx="33">
                  <c:v>1.1499999999999999</c:v>
                </c:pt>
                <c:pt idx="34">
                  <c:v>1.18</c:v>
                </c:pt>
                <c:pt idx="35">
                  <c:v>1.22</c:v>
                </c:pt>
                <c:pt idx="36">
                  <c:v>1.25</c:v>
                </c:pt>
                <c:pt idx="37">
                  <c:v>1.28</c:v>
                </c:pt>
                <c:pt idx="38">
                  <c:v>1.32</c:v>
                </c:pt>
                <c:pt idx="39">
                  <c:v>1.35</c:v>
                </c:pt>
                <c:pt idx="40">
                  <c:v>1.39</c:v>
                </c:pt>
                <c:pt idx="41">
                  <c:v>1.42</c:v>
                </c:pt>
                <c:pt idx="42">
                  <c:v>1.46</c:v>
                </c:pt>
                <c:pt idx="43">
                  <c:v>1.49</c:v>
                </c:pt>
                <c:pt idx="44">
                  <c:v>1.53</c:v>
                </c:pt>
                <c:pt idx="45">
                  <c:v>1.56</c:v>
                </c:pt>
                <c:pt idx="46">
                  <c:v>1.6</c:v>
                </c:pt>
                <c:pt idx="47">
                  <c:v>1.63</c:v>
                </c:pt>
                <c:pt idx="48">
                  <c:v>1.67</c:v>
                </c:pt>
                <c:pt idx="49">
                  <c:v>1.7000000000000002</c:v>
                </c:pt>
                <c:pt idx="50">
                  <c:v>1.74</c:v>
                </c:pt>
                <c:pt idx="51">
                  <c:v>1.77</c:v>
                </c:pt>
                <c:pt idx="52">
                  <c:v>1.81</c:v>
                </c:pt>
                <c:pt idx="53">
                  <c:v>1.84</c:v>
                </c:pt>
                <c:pt idx="54">
                  <c:v>1.87</c:v>
                </c:pt>
                <c:pt idx="55">
                  <c:v>1.91</c:v>
                </c:pt>
                <c:pt idx="56">
                  <c:v>1.94</c:v>
                </c:pt>
                <c:pt idx="57">
                  <c:v>1.98</c:v>
                </c:pt>
                <c:pt idx="58">
                  <c:v>2.0099999999999998</c:v>
                </c:pt>
                <c:pt idx="59">
                  <c:v>2.0499999999999998</c:v>
                </c:pt>
                <c:pt idx="60">
                  <c:v>2.08</c:v>
                </c:pt>
                <c:pt idx="61">
                  <c:v>2.12</c:v>
                </c:pt>
                <c:pt idx="62">
                  <c:v>2.15</c:v>
                </c:pt>
                <c:pt idx="63">
                  <c:v>2.19</c:v>
                </c:pt>
                <c:pt idx="64">
                  <c:v>2.2200000000000002</c:v>
                </c:pt>
                <c:pt idx="65">
                  <c:v>2.2599999999999998</c:v>
                </c:pt>
                <c:pt idx="66">
                  <c:v>2.29</c:v>
                </c:pt>
                <c:pt idx="67">
                  <c:v>2.33</c:v>
                </c:pt>
                <c:pt idx="68">
                  <c:v>2.36</c:v>
                </c:pt>
                <c:pt idx="69">
                  <c:v>2.4</c:v>
                </c:pt>
                <c:pt idx="70">
                  <c:v>2.4300000000000002</c:v>
                </c:pt>
                <c:pt idx="71">
                  <c:v>2.46</c:v>
                </c:pt>
                <c:pt idx="72">
                  <c:v>2.5</c:v>
                </c:pt>
                <c:pt idx="73">
                  <c:v>2.5300000000000002</c:v>
                </c:pt>
                <c:pt idx="74">
                  <c:v>2.57</c:v>
                </c:pt>
                <c:pt idx="75">
                  <c:v>2.6</c:v>
                </c:pt>
                <c:pt idx="76">
                  <c:v>2.64</c:v>
                </c:pt>
                <c:pt idx="77">
                  <c:v>2.67</c:v>
                </c:pt>
                <c:pt idx="78">
                  <c:v>2.71</c:v>
                </c:pt>
                <c:pt idx="79">
                  <c:v>2.74</c:v>
                </c:pt>
                <c:pt idx="80">
                  <c:v>2.78</c:v>
                </c:pt>
                <c:pt idx="81">
                  <c:v>2.81</c:v>
                </c:pt>
                <c:pt idx="82">
                  <c:v>2.85</c:v>
                </c:pt>
                <c:pt idx="83">
                  <c:v>2.88</c:v>
                </c:pt>
                <c:pt idx="84">
                  <c:v>2.92</c:v>
                </c:pt>
                <c:pt idx="85">
                  <c:v>2.95</c:v>
                </c:pt>
                <c:pt idx="86">
                  <c:v>2.99</c:v>
                </c:pt>
                <c:pt idx="87">
                  <c:v>3.02</c:v>
                </c:pt>
                <c:pt idx="88">
                  <c:v>3.06</c:v>
                </c:pt>
                <c:pt idx="89">
                  <c:v>3.09</c:v>
                </c:pt>
                <c:pt idx="90">
                  <c:v>3.12</c:v>
                </c:pt>
                <c:pt idx="91">
                  <c:v>3.16</c:v>
                </c:pt>
                <c:pt idx="92">
                  <c:v>3.19</c:v>
                </c:pt>
                <c:pt idx="93">
                  <c:v>3.23</c:v>
                </c:pt>
                <c:pt idx="94">
                  <c:v>3.26</c:v>
                </c:pt>
                <c:pt idx="95">
                  <c:v>3.3</c:v>
                </c:pt>
                <c:pt idx="96">
                  <c:v>3.33</c:v>
                </c:pt>
                <c:pt idx="97">
                  <c:v>3.37</c:v>
                </c:pt>
                <c:pt idx="98">
                  <c:v>3.4</c:v>
                </c:pt>
                <c:pt idx="99">
                  <c:v>3.44</c:v>
                </c:pt>
                <c:pt idx="100">
                  <c:v>3.47</c:v>
                </c:pt>
                <c:pt idx="101">
                  <c:v>3.51</c:v>
                </c:pt>
                <c:pt idx="102">
                  <c:v>3.54</c:v>
                </c:pt>
                <c:pt idx="103">
                  <c:v>3.58</c:v>
                </c:pt>
                <c:pt idx="104">
                  <c:v>3.61</c:v>
                </c:pt>
                <c:pt idx="105">
                  <c:v>3.65</c:v>
                </c:pt>
                <c:pt idx="106">
                  <c:v>3.68</c:v>
                </c:pt>
                <c:pt idx="107">
                  <c:v>3.71</c:v>
                </c:pt>
                <c:pt idx="108">
                  <c:v>3.75</c:v>
                </c:pt>
                <c:pt idx="109">
                  <c:v>3.78</c:v>
                </c:pt>
                <c:pt idx="110">
                  <c:v>3.82</c:v>
                </c:pt>
                <c:pt idx="111">
                  <c:v>3.85</c:v>
                </c:pt>
                <c:pt idx="112">
                  <c:v>3.89</c:v>
                </c:pt>
                <c:pt idx="113">
                  <c:v>3.92</c:v>
                </c:pt>
                <c:pt idx="114">
                  <c:v>3.96</c:v>
                </c:pt>
                <c:pt idx="115">
                  <c:v>3.99</c:v>
                </c:pt>
                <c:pt idx="116">
                  <c:v>4.03</c:v>
                </c:pt>
                <c:pt idx="117">
                  <c:v>4.0599999999999996</c:v>
                </c:pt>
                <c:pt idx="118">
                  <c:v>4.0999999999999996</c:v>
                </c:pt>
                <c:pt idx="119">
                  <c:v>4.13</c:v>
                </c:pt>
                <c:pt idx="120">
                  <c:v>4.17</c:v>
                </c:pt>
                <c:pt idx="121">
                  <c:v>4.2</c:v>
                </c:pt>
                <c:pt idx="122">
                  <c:v>4.24</c:v>
                </c:pt>
                <c:pt idx="123">
                  <c:v>4.2699999999999996</c:v>
                </c:pt>
                <c:pt idx="124">
                  <c:v>4.3</c:v>
                </c:pt>
                <c:pt idx="125">
                  <c:v>4.34</c:v>
                </c:pt>
                <c:pt idx="126">
                  <c:v>4.37</c:v>
                </c:pt>
                <c:pt idx="127">
                  <c:v>4.41</c:v>
                </c:pt>
                <c:pt idx="128">
                  <c:v>4.4400000000000004</c:v>
                </c:pt>
                <c:pt idx="129">
                  <c:v>4.4800000000000004</c:v>
                </c:pt>
                <c:pt idx="130">
                  <c:v>4.51</c:v>
                </c:pt>
                <c:pt idx="131">
                  <c:v>4.55</c:v>
                </c:pt>
                <c:pt idx="132">
                  <c:v>4.58</c:v>
                </c:pt>
                <c:pt idx="133">
                  <c:v>4.62</c:v>
                </c:pt>
                <c:pt idx="134">
                  <c:v>4.6500000000000004</c:v>
                </c:pt>
                <c:pt idx="135">
                  <c:v>4.6900000000000004</c:v>
                </c:pt>
                <c:pt idx="136">
                  <c:v>4.72</c:v>
                </c:pt>
                <c:pt idx="137">
                  <c:v>4.76</c:v>
                </c:pt>
                <c:pt idx="138">
                  <c:v>4.79</c:v>
                </c:pt>
                <c:pt idx="139">
                  <c:v>4.83</c:v>
                </c:pt>
                <c:pt idx="140">
                  <c:v>4.8600000000000003</c:v>
                </c:pt>
                <c:pt idx="141">
                  <c:v>4.9000000000000004</c:v>
                </c:pt>
                <c:pt idx="142">
                  <c:v>4.93</c:v>
                </c:pt>
                <c:pt idx="143">
                  <c:v>4.96</c:v>
                </c:pt>
                <c:pt idx="144">
                  <c:v>5</c:v>
                </c:pt>
                <c:pt idx="145">
                  <c:v>5.03</c:v>
                </c:pt>
                <c:pt idx="146">
                  <c:v>5.07</c:v>
                </c:pt>
                <c:pt idx="147">
                  <c:v>5.0999999999999996</c:v>
                </c:pt>
                <c:pt idx="148">
                  <c:v>5.14</c:v>
                </c:pt>
                <c:pt idx="149">
                  <c:v>5.17</c:v>
                </c:pt>
                <c:pt idx="150">
                  <c:v>5.21</c:v>
                </c:pt>
                <c:pt idx="151">
                  <c:v>5.24</c:v>
                </c:pt>
                <c:pt idx="152">
                  <c:v>5.28</c:v>
                </c:pt>
                <c:pt idx="153">
                  <c:v>5.31</c:v>
                </c:pt>
                <c:pt idx="154">
                  <c:v>5.35</c:v>
                </c:pt>
                <c:pt idx="155">
                  <c:v>5.38</c:v>
                </c:pt>
                <c:pt idx="156">
                  <c:v>5.42</c:v>
                </c:pt>
                <c:pt idx="157">
                  <c:v>5.45</c:v>
                </c:pt>
                <c:pt idx="158">
                  <c:v>5.49</c:v>
                </c:pt>
                <c:pt idx="159">
                  <c:v>5.52</c:v>
                </c:pt>
                <c:pt idx="160">
                  <c:v>5.55</c:v>
                </c:pt>
                <c:pt idx="161">
                  <c:v>5.59</c:v>
                </c:pt>
                <c:pt idx="162">
                  <c:v>5.62</c:v>
                </c:pt>
                <c:pt idx="163">
                  <c:v>5.66</c:v>
                </c:pt>
                <c:pt idx="164">
                  <c:v>5.69</c:v>
                </c:pt>
                <c:pt idx="165">
                  <c:v>5.73</c:v>
                </c:pt>
                <c:pt idx="166">
                  <c:v>5.76</c:v>
                </c:pt>
                <c:pt idx="167">
                  <c:v>5.8</c:v>
                </c:pt>
                <c:pt idx="168">
                  <c:v>5.83</c:v>
                </c:pt>
                <c:pt idx="169">
                  <c:v>5.87</c:v>
                </c:pt>
                <c:pt idx="170">
                  <c:v>5.9</c:v>
                </c:pt>
                <c:pt idx="171">
                  <c:v>5.94</c:v>
                </c:pt>
                <c:pt idx="172">
                  <c:v>5.97</c:v>
                </c:pt>
                <c:pt idx="173">
                  <c:v>6.01</c:v>
                </c:pt>
                <c:pt idx="174">
                  <c:v>6.04</c:v>
                </c:pt>
                <c:pt idx="175">
                  <c:v>6.08</c:v>
                </c:pt>
                <c:pt idx="176">
                  <c:v>6.11</c:v>
                </c:pt>
                <c:pt idx="177">
                  <c:v>6.14</c:v>
                </c:pt>
                <c:pt idx="178">
                  <c:v>6.18</c:v>
                </c:pt>
                <c:pt idx="179">
                  <c:v>6.21</c:v>
                </c:pt>
                <c:pt idx="180">
                  <c:v>6.25</c:v>
                </c:pt>
                <c:pt idx="181">
                  <c:v>6.28</c:v>
                </c:pt>
                <c:pt idx="182">
                  <c:v>6.32</c:v>
                </c:pt>
                <c:pt idx="183">
                  <c:v>6.35</c:v>
                </c:pt>
                <c:pt idx="184">
                  <c:v>6.39</c:v>
                </c:pt>
                <c:pt idx="185">
                  <c:v>6.42</c:v>
                </c:pt>
                <c:pt idx="186">
                  <c:v>6.46</c:v>
                </c:pt>
                <c:pt idx="187">
                  <c:v>6.49</c:v>
                </c:pt>
                <c:pt idx="188">
                  <c:v>6.53</c:v>
                </c:pt>
                <c:pt idx="189">
                  <c:v>6.56</c:v>
                </c:pt>
                <c:pt idx="190">
                  <c:v>6.6</c:v>
                </c:pt>
                <c:pt idx="191">
                  <c:v>6.63</c:v>
                </c:pt>
                <c:pt idx="192">
                  <c:v>6.67</c:v>
                </c:pt>
                <c:pt idx="193">
                  <c:v>6.7</c:v>
                </c:pt>
                <c:pt idx="194">
                  <c:v>6.74</c:v>
                </c:pt>
                <c:pt idx="195">
                  <c:v>6.77</c:v>
                </c:pt>
                <c:pt idx="196">
                  <c:v>6.8</c:v>
                </c:pt>
                <c:pt idx="197">
                  <c:v>6.84</c:v>
                </c:pt>
                <c:pt idx="198">
                  <c:v>6.87</c:v>
                </c:pt>
                <c:pt idx="199">
                  <c:v>6.91</c:v>
                </c:pt>
                <c:pt idx="200">
                  <c:v>6.94</c:v>
                </c:pt>
                <c:pt idx="201">
                  <c:v>6.98</c:v>
                </c:pt>
                <c:pt idx="202">
                  <c:v>7.01</c:v>
                </c:pt>
                <c:pt idx="203">
                  <c:v>7.05</c:v>
                </c:pt>
                <c:pt idx="204">
                  <c:v>7.08</c:v>
                </c:pt>
                <c:pt idx="205">
                  <c:v>7.12</c:v>
                </c:pt>
                <c:pt idx="206">
                  <c:v>7.15</c:v>
                </c:pt>
                <c:pt idx="207">
                  <c:v>7.19</c:v>
                </c:pt>
                <c:pt idx="208">
                  <c:v>7.22</c:v>
                </c:pt>
                <c:pt idx="209">
                  <c:v>7.26</c:v>
                </c:pt>
                <c:pt idx="210">
                  <c:v>7.29</c:v>
                </c:pt>
                <c:pt idx="211">
                  <c:v>7.33</c:v>
                </c:pt>
                <c:pt idx="212">
                  <c:v>7.36</c:v>
                </c:pt>
                <c:pt idx="213">
                  <c:v>7.39</c:v>
                </c:pt>
                <c:pt idx="214">
                  <c:v>7.43</c:v>
                </c:pt>
                <c:pt idx="215">
                  <c:v>7.46</c:v>
                </c:pt>
                <c:pt idx="216">
                  <c:v>7.5</c:v>
                </c:pt>
                <c:pt idx="217">
                  <c:v>7.53</c:v>
                </c:pt>
                <c:pt idx="218">
                  <c:v>7.57</c:v>
                </c:pt>
                <c:pt idx="219">
                  <c:v>7.6</c:v>
                </c:pt>
                <c:pt idx="220">
                  <c:v>7.64</c:v>
                </c:pt>
                <c:pt idx="221">
                  <c:v>7.67</c:v>
                </c:pt>
                <c:pt idx="222">
                  <c:v>7.71</c:v>
                </c:pt>
                <c:pt idx="223">
                  <c:v>7.74</c:v>
                </c:pt>
                <c:pt idx="224">
                  <c:v>7.78</c:v>
                </c:pt>
                <c:pt idx="225">
                  <c:v>7.81</c:v>
                </c:pt>
                <c:pt idx="226">
                  <c:v>7.85</c:v>
                </c:pt>
                <c:pt idx="227">
                  <c:v>7.88</c:v>
                </c:pt>
                <c:pt idx="228">
                  <c:v>7.92</c:v>
                </c:pt>
                <c:pt idx="229">
                  <c:v>7.95</c:v>
                </c:pt>
                <c:pt idx="230">
                  <c:v>7.98</c:v>
                </c:pt>
                <c:pt idx="231">
                  <c:v>8.02</c:v>
                </c:pt>
                <c:pt idx="232">
                  <c:v>8.0500000000000007</c:v>
                </c:pt>
                <c:pt idx="233">
                  <c:v>8.09</c:v>
                </c:pt>
                <c:pt idx="234">
                  <c:v>8.1199999999999992</c:v>
                </c:pt>
                <c:pt idx="235">
                  <c:v>8.16</c:v>
                </c:pt>
                <c:pt idx="236">
                  <c:v>8.19</c:v>
                </c:pt>
                <c:pt idx="237">
                  <c:v>8.23</c:v>
                </c:pt>
                <c:pt idx="238">
                  <c:v>8.26</c:v>
                </c:pt>
                <c:pt idx="239">
                  <c:v>8.3000000000000007</c:v>
                </c:pt>
                <c:pt idx="240">
                  <c:v>8.33</c:v>
                </c:pt>
                <c:pt idx="241">
                  <c:v>8.3699999999999992</c:v>
                </c:pt>
                <c:pt idx="242">
                  <c:v>8.4</c:v>
                </c:pt>
                <c:pt idx="243">
                  <c:v>8.44</c:v>
                </c:pt>
                <c:pt idx="244">
                  <c:v>8.4700000000000006</c:v>
                </c:pt>
                <c:pt idx="245">
                  <c:v>8.51</c:v>
                </c:pt>
                <c:pt idx="246">
                  <c:v>8.5399999999999991</c:v>
                </c:pt>
                <c:pt idx="247">
                  <c:v>8.58</c:v>
                </c:pt>
                <c:pt idx="248">
                  <c:v>8.61</c:v>
                </c:pt>
                <c:pt idx="249">
                  <c:v>8.64</c:v>
                </c:pt>
                <c:pt idx="250">
                  <c:v>8.68</c:v>
                </c:pt>
                <c:pt idx="251">
                  <c:v>8.7100000000000009</c:v>
                </c:pt>
                <c:pt idx="252">
                  <c:v>8.75</c:v>
                </c:pt>
                <c:pt idx="253">
                  <c:v>8.7799999999999994</c:v>
                </c:pt>
                <c:pt idx="254">
                  <c:v>8.82</c:v>
                </c:pt>
                <c:pt idx="255">
                  <c:v>8.85</c:v>
                </c:pt>
                <c:pt idx="256">
                  <c:v>8.89</c:v>
                </c:pt>
                <c:pt idx="257">
                  <c:v>8.92</c:v>
                </c:pt>
                <c:pt idx="258">
                  <c:v>8.9600000000000009</c:v>
                </c:pt>
                <c:pt idx="259">
                  <c:v>8.99</c:v>
                </c:pt>
                <c:pt idx="260">
                  <c:v>9.0299999999999994</c:v>
                </c:pt>
                <c:pt idx="261">
                  <c:v>9.06</c:v>
                </c:pt>
                <c:pt idx="262">
                  <c:v>9.1</c:v>
                </c:pt>
                <c:pt idx="263">
                  <c:v>9.1300000000000008</c:v>
                </c:pt>
                <c:pt idx="264">
                  <c:v>9.17</c:v>
                </c:pt>
                <c:pt idx="265">
                  <c:v>9.1999999999999993</c:v>
                </c:pt>
                <c:pt idx="266">
                  <c:v>9.23</c:v>
                </c:pt>
                <c:pt idx="267">
                  <c:v>9.27</c:v>
                </c:pt>
                <c:pt idx="268">
                  <c:v>9.3000000000000007</c:v>
                </c:pt>
                <c:pt idx="269">
                  <c:v>9.34</c:v>
                </c:pt>
                <c:pt idx="270">
                  <c:v>9.3699999999999992</c:v>
                </c:pt>
                <c:pt idx="271">
                  <c:v>9.41</c:v>
                </c:pt>
                <c:pt idx="272">
                  <c:v>9.44</c:v>
                </c:pt>
                <c:pt idx="273">
                  <c:v>9.48</c:v>
                </c:pt>
                <c:pt idx="274">
                  <c:v>9.51</c:v>
                </c:pt>
                <c:pt idx="275">
                  <c:v>9.5500000000000007</c:v>
                </c:pt>
                <c:pt idx="276">
                  <c:v>9.58</c:v>
                </c:pt>
                <c:pt idx="277">
                  <c:v>9.6199999999999992</c:v>
                </c:pt>
                <c:pt idx="278">
                  <c:v>9.65</c:v>
                </c:pt>
                <c:pt idx="279">
                  <c:v>9.69</c:v>
                </c:pt>
                <c:pt idx="280">
                  <c:v>9.7200000000000006</c:v>
                </c:pt>
                <c:pt idx="281">
                  <c:v>9.76</c:v>
                </c:pt>
                <c:pt idx="282">
                  <c:v>9.7899999999999991</c:v>
                </c:pt>
                <c:pt idx="283">
                  <c:v>9.82</c:v>
                </c:pt>
                <c:pt idx="284">
                  <c:v>9.86</c:v>
                </c:pt>
                <c:pt idx="285">
                  <c:v>9.89</c:v>
                </c:pt>
                <c:pt idx="286">
                  <c:v>9.93</c:v>
                </c:pt>
                <c:pt idx="287">
                  <c:v>9.9600000000000009</c:v>
                </c:pt>
                <c:pt idx="288">
                  <c:v>10</c:v>
                </c:pt>
                <c:pt idx="289">
                  <c:v>10.029999999999999</c:v>
                </c:pt>
                <c:pt idx="290">
                  <c:v>10.07</c:v>
                </c:pt>
                <c:pt idx="291">
                  <c:v>10.1</c:v>
                </c:pt>
                <c:pt idx="292">
                  <c:v>10.14</c:v>
                </c:pt>
                <c:pt idx="293">
                  <c:v>10.17</c:v>
                </c:pt>
                <c:pt idx="294">
                  <c:v>10.210000000000001</c:v>
                </c:pt>
                <c:pt idx="295">
                  <c:v>10.24</c:v>
                </c:pt>
                <c:pt idx="296">
                  <c:v>10.28</c:v>
                </c:pt>
                <c:pt idx="297">
                  <c:v>10.31</c:v>
                </c:pt>
                <c:pt idx="298">
                  <c:v>10.35</c:v>
                </c:pt>
                <c:pt idx="299">
                  <c:v>10.38</c:v>
                </c:pt>
                <c:pt idx="300">
                  <c:v>10.42</c:v>
                </c:pt>
                <c:pt idx="301">
                  <c:v>10.45</c:v>
                </c:pt>
                <c:pt idx="302">
                  <c:v>10.48</c:v>
                </c:pt>
                <c:pt idx="303">
                  <c:v>10.52</c:v>
                </c:pt>
                <c:pt idx="304">
                  <c:v>10.55</c:v>
                </c:pt>
                <c:pt idx="305">
                  <c:v>10.59</c:v>
                </c:pt>
                <c:pt idx="306">
                  <c:v>10.62</c:v>
                </c:pt>
                <c:pt idx="307">
                  <c:v>10.66</c:v>
                </c:pt>
                <c:pt idx="308">
                  <c:v>10.69</c:v>
                </c:pt>
                <c:pt idx="309">
                  <c:v>10.73</c:v>
                </c:pt>
                <c:pt idx="310">
                  <c:v>10.76</c:v>
                </c:pt>
                <c:pt idx="311">
                  <c:v>10.8</c:v>
                </c:pt>
                <c:pt idx="312">
                  <c:v>10.83</c:v>
                </c:pt>
                <c:pt idx="313">
                  <c:v>10.87</c:v>
                </c:pt>
                <c:pt idx="314">
                  <c:v>10.9</c:v>
                </c:pt>
                <c:pt idx="315">
                  <c:v>10.94</c:v>
                </c:pt>
                <c:pt idx="316">
                  <c:v>10.97</c:v>
                </c:pt>
                <c:pt idx="317">
                  <c:v>11.01</c:v>
                </c:pt>
                <c:pt idx="318">
                  <c:v>11.04</c:v>
                </c:pt>
                <c:pt idx="319">
                  <c:v>11.07</c:v>
                </c:pt>
                <c:pt idx="320">
                  <c:v>11.11</c:v>
                </c:pt>
                <c:pt idx="321">
                  <c:v>11.14</c:v>
                </c:pt>
                <c:pt idx="322">
                  <c:v>11.18</c:v>
                </c:pt>
                <c:pt idx="323">
                  <c:v>11.21</c:v>
                </c:pt>
                <c:pt idx="324">
                  <c:v>11.25</c:v>
                </c:pt>
                <c:pt idx="325">
                  <c:v>11.28</c:v>
                </c:pt>
                <c:pt idx="326">
                  <c:v>11.32</c:v>
                </c:pt>
                <c:pt idx="327">
                  <c:v>11.35</c:v>
                </c:pt>
                <c:pt idx="328">
                  <c:v>11.39</c:v>
                </c:pt>
                <c:pt idx="329">
                  <c:v>11.42</c:v>
                </c:pt>
                <c:pt idx="330">
                  <c:v>11.46</c:v>
                </c:pt>
                <c:pt idx="331">
                  <c:v>11.49</c:v>
                </c:pt>
                <c:pt idx="332">
                  <c:v>11.53</c:v>
                </c:pt>
                <c:pt idx="333">
                  <c:v>11.56</c:v>
                </c:pt>
                <c:pt idx="334">
                  <c:v>11.6</c:v>
                </c:pt>
                <c:pt idx="335">
                  <c:v>11.63</c:v>
                </c:pt>
                <c:pt idx="336">
                  <c:v>11.66</c:v>
                </c:pt>
                <c:pt idx="337">
                  <c:v>11.7</c:v>
                </c:pt>
                <c:pt idx="338">
                  <c:v>11.73</c:v>
                </c:pt>
                <c:pt idx="339">
                  <c:v>11.77</c:v>
                </c:pt>
                <c:pt idx="340">
                  <c:v>11.8</c:v>
                </c:pt>
                <c:pt idx="341">
                  <c:v>11.84</c:v>
                </c:pt>
                <c:pt idx="342">
                  <c:v>11.87</c:v>
                </c:pt>
                <c:pt idx="343">
                  <c:v>11.91</c:v>
                </c:pt>
                <c:pt idx="344">
                  <c:v>11.94</c:v>
                </c:pt>
                <c:pt idx="345">
                  <c:v>11.98</c:v>
                </c:pt>
                <c:pt idx="346">
                  <c:v>12.01</c:v>
                </c:pt>
                <c:pt idx="347">
                  <c:v>12.05</c:v>
                </c:pt>
                <c:pt idx="348">
                  <c:v>12.08</c:v>
                </c:pt>
                <c:pt idx="349">
                  <c:v>12.12</c:v>
                </c:pt>
                <c:pt idx="350">
                  <c:v>12.15</c:v>
                </c:pt>
                <c:pt idx="351">
                  <c:v>12.19</c:v>
                </c:pt>
                <c:pt idx="352">
                  <c:v>12.22</c:v>
                </c:pt>
                <c:pt idx="353">
                  <c:v>12.26</c:v>
                </c:pt>
                <c:pt idx="354">
                  <c:v>12.29</c:v>
                </c:pt>
                <c:pt idx="355">
                  <c:v>12.32</c:v>
                </c:pt>
                <c:pt idx="356">
                  <c:v>12.36</c:v>
                </c:pt>
                <c:pt idx="357">
                  <c:v>12.39</c:v>
                </c:pt>
                <c:pt idx="358">
                  <c:v>12.43</c:v>
                </c:pt>
                <c:pt idx="359">
                  <c:v>12.46</c:v>
                </c:pt>
                <c:pt idx="360">
                  <c:v>12.5</c:v>
                </c:pt>
                <c:pt idx="361">
                  <c:v>12.53</c:v>
                </c:pt>
                <c:pt idx="362">
                  <c:v>12.57</c:v>
                </c:pt>
                <c:pt idx="363">
                  <c:v>12.6</c:v>
                </c:pt>
                <c:pt idx="364">
                  <c:v>12.64</c:v>
                </c:pt>
                <c:pt idx="365">
                  <c:v>12.67</c:v>
                </c:pt>
                <c:pt idx="366">
                  <c:v>12.71</c:v>
                </c:pt>
                <c:pt idx="367">
                  <c:v>12.74</c:v>
                </c:pt>
                <c:pt idx="368">
                  <c:v>12.78</c:v>
                </c:pt>
                <c:pt idx="369">
                  <c:v>12.81</c:v>
                </c:pt>
                <c:pt idx="370">
                  <c:v>12.85</c:v>
                </c:pt>
                <c:pt idx="371">
                  <c:v>12.88</c:v>
                </c:pt>
                <c:pt idx="372">
                  <c:v>12.91</c:v>
                </c:pt>
                <c:pt idx="373">
                  <c:v>12.95</c:v>
                </c:pt>
                <c:pt idx="374">
                  <c:v>12.98</c:v>
                </c:pt>
                <c:pt idx="375">
                  <c:v>13.02</c:v>
                </c:pt>
                <c:pt idx="376">
                  <c:v>13.05</c:v>
                </c:pt>
                <c:pt idx="377">
                  <c:v>13.09</c:v>
                </c:pt>
                <c:pt idx="378">
                  <c:v>13.12</c:v>
                </c:pt>
                <c:pt idx="379">
                  <c:v>13.16</c:v>
                </c:pt>
                <c:pt idx="380">
                  <c:v>13.19</c:v>
                </c:pt>
                <c:pt idx="381">
                  <c:v>13.23</c:v>
                </c:pt>
                <c:pt idx="382">
                  <c:v>13.26</c:v>
                </c:pt>
                <c:pt idx="383">
                  <c:v>13.3</c:v>
                </c:pt>
                <c:pt idx="384">
                  <c:v>13.33</c:v>
                </c:pt>
                <c:pt idx="385">
                  <c:v>13.37</c:v>
                </c:pt>
                <c:pt idx="386">
                  <c:v>13.4</c:v>
                </c:pt>
                <c:pt idx="387">
                  <c:v>13.44</c:v>
                </c:pt>
                <c:pt idx="388">
                  <c:v>13.47</c:v>
                </c:pt>
                <c:pt idx="389">
                  <c:v>13.5</c:v>
                </c:pt>
                <c:pt idx="390">
                  <c:v>13.54</c:v>
                </c:pt>
                <c:pt idx="391">
                  <c:v>13.57</c:v>
                </c:pt>
                <c:pt idx="392">
                  <c:v>13.61</c:v>
                </c:pt>
                <c:pt idx="393">
                  <c:v>13.64</c:v>
                </c:pt>
                <c:pt idx="394">
                  <c:v>13.68</c:v>
                </c:pt>
                <c:pt idx="395">
                  <c:v>13.71</c:v>
                </c:pt>
                <c:pt idx="396">
                  <c:v>13.75</c:v>
                </c:pt>
                <c:pt idx="397">
                  <c:v>13.78</c:v>
                </c:pt>
                <c:pt idx="398">
                  <c:v>13.82</c:v>
                </c:pt>
                <c:pt idx="399">
                  <c:v>13.85</c:v>
                </c:pt>
                <c:pt idx="400">
                  <c:v>13.89</c:v>
                </c:pt>
                <c:pt idx="401">
                  <c:v>13.92</c:v>
                </c:pt>
                <c:pt idx="402">
                  <c:v>13.96</c:v>
                </c:pt>
                <c:pt idx="403">
                  <c:v>13.99</c:v>
                </c:pt>
                <c:pt idx="404">
                  <c:v>14.03</c:v>
                </c:pt>
                <c:pt idx="405">
                  <c:v>14.06</c:v>
                </c:pt>
                <c:pt idx="406">
                  <c:v>14.1</c:v>
                </c:pt>
                <c:pt idx="407">
                  <c:v>14.13</c:v>
                </c:pt>
                <c:pt idx="408">
                  <c:v>14.16</c:v>
                </c:pt>
                <c:pt idx="409">
                  <c:v>14.2</c:v>
                </c:pt>
                <c:pt idx="410">
                  <c:v>14.23</c:v>
                </c:pt>
                <c:pt idx="411">
                  <c:v>14.27</c:v>
                </c:pt>
                <c:pt idx="412">
                  <c:v>14.3</c:v>
                </c:pt>
                <c:pt idx="413">
                  <c:v>14.34</c:v>
                </c:pt>
                <c:pt idx="414">
                  <c:v>14.37</c:v>
                </c:pt>
                <c:pt idx="415">
                  <c:v>14.41</c:v>
                </c:pt>
                <c:pt idx="416">
                  <c:v>14.44</c:v>
                </c:pt>
                <c:pt idx="417">
                  <c:v>14.48</c:v>
                </c:pt>
                <c:pt idx="418">
                  <c:v>14.51</c:v>
                </c:pt>
                <c:pt idx="419">
                  <c:v>14.55</c:v>
                </c:pt>
                <c:pt idx="420">
                  <c:v>14.58</c:v>
                </c:pt>
                <c:pt idx="421">
                  <c:v>14.62</c:v>
                </c:pt>
                <c:pt idx="422">
                  <c:v>14.65</c:v>
                </c:pt>
                <c:pt idx="423">
                  <c:v>14.69</c:v>
                </c:pt>
                <c:pt idx="424">
                  <c:v>14.72</c:v>
                </c:pt>
                <c:pt idx="425">
                  <c:v>14.75</c:v>
                </c:pt>
                <c:pt idx="426">
                  <c:v>14.79</c:v>
                </c:pt>
                <c:pt idx="427">
                  <c:v>14.82</c:v>
                </c:pt>
                <c:pt idx="428">
                  <c:v>14.86</c:v>
                </c:pt>
                <c:pt idx="429">
                  <c:v>14.89</c:v>
                </c:pt>
                <c:pt idx="430">
                  <c:v>14.93</c:v>
                </c:pt>
                <c:pt idx="431">
                  <c:v>14.96</c:v>
                </c:pt>
                <c:pt idx="432">
                  <c:v>15</c:v>
                </c:pt>
                <c:pt idx="433">
                  <c:v>15.03</c:v>
                </c:pt>
                <c:pt idx="434">
                  <c:v>15.07</c:v>
                </c:pt>
                <c:pt idx="435">
                  <c:v>15.1</c:v>
                </c:pt>
                <c:pt idx="436">
                  <c:v>15.14</c:v>
                </c:pt>
                <c:pt idx="437">
                  <c:v>15.17</c:v>
                </c:pt>
                <c:pt idx="438">
                  <c:v>15.21</c:v>
                </c:pt>
                <c:pt idx="439">
                  <c:v>15.24</c:v>
                </c:pt>
                <c:pt idx="440">
                  <c:v>15.28</c:v>
                </c:pt>
                <c:pt idx="441">
                  <c:v>15.31</c:v>
                </c:pt>
                <c:pt idx="442">
                  <c:v>15.34</c:v>
                </c:pt>
                <c:pt idx="443">
                  <c:v>15.38</c:v>
                </c:pt>
                <c:pt idx="444">
                  <c:v>15.41</c:v>
                </c:pt>
                <c:pt idx="445">
                  <c:v>15.45</c:v>
                </c:pt>
                <c:pt idx="446">
                  <c:v>15.48</c:v>
                </c:pt>
                <c:pt idx="447">
                  <c:v>15.52</c:v>
                </c:pt>
                <c:pt idx="448">
                  <c:v>15.55</c:v>
                </c:pt>
                <c:pt idx="449">
                  <c:v>15.59</c:v>
                </c:pt>
                <c:pt idx="450">
                  <c:v>15.62</c:v>
                </c:pt>
                <c:pt idx="451">
                  <c:v>15.66</c:v>
                </c:pt>
                <c:pt idx="452">
                  <c:v>15.69</c:v>
                </c:pt>
                <c:pt idx="453">
                  <c:v>15.73</c:v>
                </c:pt>
                <c:pt idx="454">
                  <c:v>15.76</c:v>
                </c:pt>
                <c:pt idx="455">
                  <c:v>15.8</c:v>
                </c:pt>
                <c:pt idx="456">
                  <c:v>15.83</c:v>
                </c:pt>
                <c:pt idx="457">
                  <c:v>15.87</c:v>
                </c:pt>
                <c:pt idx="458">
                  <c:v>15.9</c:v>
                </c:pt>
                <c:pt idx="459">
                  <c:v>15.94</c:v>
                </c:pt>
                <c:pt idx="460">
                  <c:v>15.97</c:v>
                </c:pt>
                <c:pt idx="461">
                  <c:v>16</c:v>
                </c:pt>
                <c:pt idx="462">
                  <c:v>16.04</c:v>
                </c:pt>
                <c:pt idx="463">
                  <c:v>16.07</c:v>
                </c:pt>
                <c:pt idx="464">
                  <c:v>16.11</c:v>
                </c:pt>
                <c:pt idx="465">
                  <c:v>16.14</c:v>
                </c:pt>
                <c:pt idx="466">
                  <c:v>16.18</c:v>
                </c:pt>
                <c:pt idx="467">
                  <c:v>16.21</c:v>
                </c:pt>
                <c:pt idx="468">
                  <c:v>16.25</c:v>
                </c:pt>
                <c:pt idx="469">
                  <c:v>16.28</c:v>
                </c:pt>
                <c:pt idx="470">
                  <c:v>16.32</c:v>
                </c:pt>
                <c:pt idx="471">
                  <c:v>16.350000000000001</c:v>
                </c:pt>
                <c:pt idx="472">
                  <c:v>16.39</c:v>
                </c:pt>
                <c:pt idx="473">
                  <c:v>16.420000000000002</c:v>
                </c:pt>
                <c:pt idx="474">
                  <c:v>16.46</c:v>
                </c:pt>
                <c:pt idx="475">
                  <c:v>16.489999999999998</c:v>
                </c:pt>
                <c:pt idx="476">
                  <c:v>16.53</c:v>
                </c:pt>
                <c:pt idx="477">
                  <c:v>16.559999999999999</c:v>
                </c:pt>
                <c:pt idx="478">
                  <c:v>16.59</c:v>
                </c:pt>
                <c:pt idx="479">
                  <c:v>16.63</c:v>
                </c:pt>
                <c:pt idx="480">
                  <c:v>16.66</c:v>
                </c:pt>
                <c:pt idx="481">
                  <c:v>16.7</c:v>
                </c:pt>
                <c:pt idx="482">
                  <c:v>16.73</c:v>
                </c:pt>
                <c:pt idx="483">
                  <c:v>16.77</c:v>
                </c:pt>
                <c:pt idx="484">
                  <c:v>16.8</c:v>
                </c:pt>
                <c:pt idx="485">
                  <c:v>16.84</c:v>
                </c:pt>
                <c:pt idx="486">
                  <c:v>16.87</c:v>
                </c:pt>
                <c:pt idx="487">
                  <c:v>16.91</c:v>
                </c:pt>
                <c:pt idx="488">
                  <c:v>16.940000000000001</c:v>
                </c:pt>
                <c:pt idx="489">
                  <c:v>16.98</c:v>
                </c:pt>
                <c:pt idx="490">
                  <c:v>17.010000000000002</c:v>
                </c:pt>
                <c:pt idx="491">
                  <c:v>17.05</c:v>
                </c:pt>
                <c:pt idx="492">
                  <c:v>17.079999999999998</c:v>
                </c:pt>
                <c:pt idx="493">
                  <c:v>17.12</c:v>
                </c:pt>
                <c:pt idx="494">
                  <c:v>17.149999999999999</c:v>
                </c:pt>
                <c:pt idx="495">
                  <c:v>17.18</c:v>
                </c:pt>
                <c:pt idx="496">
                  <c:v>17.22</c:v>
                </c:pt>
                <c:pt idx="497">
                  <c:v>17.25</c:v>
                </c:pt>
                <c:pt idx="498">
                  <c:v>17.29</c:v>
                </c:pt>
                <c:pt idx="499">
                  <c:v>17.32</c:v>
                </c:pt>
                <c:pt idx="500">
                  <c:v>17.36</c:v>
                </c:pt>
                <c:pt idx="501">
                  <c:v>17.39</c:v>
                </c:pt>
                <c:pt idx="502">
                  <c:v>17.43</c:v>
                </c:pt>
                <c:pt idx="503">
                  <c:v>17.46</c:v>
                </c:pt>
                <c:pt idx="504">
                  <c:v>17.5</c:v>
                </c:pt>
                <c:pt idx="505">
                  <c:v>17.53</c:v>
                </c:pt>
                <c:pt idx="506">
                  <c:v>17.57</c:v>
                </c:pt>
                <c:pt idx="507">
                  <c:v>17.600000000000001</c:v>
                </c:pt>
                <c:pt idx="508">
                  <c:v>17.64</c:v>
                </c:pt>
                <c:pt idx="509">
                  <c:v>17.670000000000002</c:v>
                </c:pt>
                <c:pt idx="510">
                  <c:v>17.71</c:v>
                </c:pt>
                <c:pt idx="511">
                  <c:v>17.739999999999998</c:v>
                </c:pt>
                <c:pt idx="512">
                  <c:v>17.78</c:v>
                </c:pt>
                <c:pt idx="513">
                  <c:v>17.809999999999999</c:v>
                </c:pt>
                <c:pt idx="514">
                  <c:v>17.84</c:v>
                </c:pt>
                <c:pt idx="515">
                  <c:v>17.88</c:v>
                </c:pt>
                <c:pt idx="516">
                  <c:v>17.91</c:v>
                </c:pt>
                <c:pt idx="517">
                  <c:v>17.95</c:v>
                </c:pt>
                <c:pt idx="518">
                  <c:v>17.98</c:v>
                </c:pt>
                <c:pt idx="519">
                  <c:v>18.02</c:v>
                </c:pt>
                <c:pt idx="520">
                  <c:v>18.05</c:v>
                </c:pt>
                <c:pt idx="521">
                  <c:v>18.09</c:v>
                </c:pt>
                <c:pt idx="522">
                  <c:v>18.12</c:v>
                </c:pt>
                <c:pt idx="523">
                  <c:v>18.16</c:v>
                </c:pt>
                <c:pt idx="524">
                  <c:v>18.190000000000001</c:v>
                </c:pt>
                <c:pt idx="525">
                  <c:v>18.23</c:v>
                </c:pt>
                <c:pt idx="526">
                  <c:v>18.260000000000002</c:v>
                </c:pt>
                <c:pt idx="527">
                  <c:v>18.3</c:v>
                </c:pt>
                <c:pt idx="528">
                  <c:v>18.329999999999998</c:v>
                </c:pt>
                <c:pt idx="529">
                  <c:v>18.37</c:v>
                </c:pt>
                <c:pt idx="530">
                  <c:v>18.399999999999999</c:v>
                </c:pt>
                <c:pt idx="531">
                  <c:v>18.43</c:v>
                </c:pt>
                <c:pt idx="532">
                  <c:v>18.47</c:v>
                </c:pt>
                <c:pt idx="533">
                  <c:v>18.5</c:v>
                </c:pt>
                <c:pt idx="534">
                  <c:v>18.54</c:v>
                </c:pt>
                <c:pt idx="535">
                  <c:v>18.57</c:v>
                </c:pt>
                <c:pt idx="536">
                  <c:v>18.61</c:v>
                </c:pt>
                <c:pt idx="537">
                  <c:v>18.64</c:v>
                </c:pt>
                <c:pt idx="538">
                  <c:v>18.68</c:v>
                </c:pt>
                <c:pt idx="539">
                  <c:v>18.71</c:v>
                </c:pt>
                <c:pt idx="540">
                  <c:v>18.75</c:v>
                </c:pt>
                <c:pt idx="541">
                  <c:v>18.78</c:v>
                </c:pt>
                <c:pt idx="542">
                  <c:v>18.82</c:v>
                </c:pt>
                <c:pt idx="543">
                  <c:v>18.850000000000001</c:v>
                </c:pt>
                <c:pt idx="544">
                  <c:v>18.89</c:v>
                </c:pt>
                <c:pt idx="545">
                  <c:v>18.920000000000002</c:v>
                </c:pt>
                <c:pt idx="546">
                  <c:v>18.96</c:v>
                </c:pt>
                <c:pt idx="547">
                  <c:v>18.989999999999998</c:v>
                </c:pt>
                <c:pt idx="548">
                  <c:v>19.02</c:v>
                </c:pt>
                <c:pt idx="549">
                  <c:v>19.059999999999999</c:v>
                </c:pt>
                <c:pt idx="550">
                  <c:v>19.09</c:v>
                </c:pt>
                <c:pt idx="551">
                  <c:v>19.13</c:v>
                </c:pt>
                <c:pt idx="552">
                  <c:v>19.16</c:v>
                </c:pt>
                <c:pt idx="553">
                  <c:v>19.2</c:v>
                </c:pt>
                <c:pt idx="554">
                  <c:v>19.23</c:v>
                </c:pt>
                <c:pt idx="555">
                  <c:v>19.27</c:v>
                </c:pt>
                <c:pt idx="556">
                  <c:v>19.3</c:v>
                </c:pt>
                <c:pt idx="557">
                  <c:v>19.34</c:v>
                </c:pt>
                <c:pt idx="558">
                  <c:v>19.37</c:v>
                </c:pt>
                <c:pt idx="559">
                  <c:v>19.41</c:v>
                </c:pt>
                <c:pt idx="560">
                  <c:v>19.440000000000001</c:v>
                </c:pt>
                <c:pt idx="561">
                  <c:v>19.48</c:v>
                </c:pt>
                <c:pt idx="562">
                  <c:v>19.510000000000002</c:v>
                </c:pt>
                <c:pt idx="563">
                  <c:v>19.55</c:v>
                </c:pt>
                <c:pt idx="564">
                  <c:v>19.579999999999998</c:v>
                </c:pt>
                <c:pt idx="565">
                  <c:v>19.62</c:v>
                </c:pt>
                <c:pt idx="566">
                  <c:v>19.649999999999999</c:v>
                </c:pt>
                <c:pt idx="567">
                  <c:v>19.68</c:v>
                </c:pt>
                <c:pt idx="568">
                  <c:v>19.72</c:v>
                </c:pt>
                <c:pt idx="569">
                  <c:v>19.75</c:v>
                </c:pt>
                <c:pt idx="570">
                  <c:v>19.79</c:v>
                </c:pt>
                <c:pt idx="571">
                  <c:v>19.82</c:v>
                </c:pt>
                <c:pt idx="572">
                  <c:v>19.86</c:v>
                </c:pt>
                <c:pt idx="573">
                  <c:v>19.89</c:v>
                </c:pt>
                <c:pt idx="574">
                  <c:v>19.93</c:v>
                </c:pt>
                <c:pt idx="575">
                  <c:v>19.96</c:v>
                </c:pt>
                <c:pt idx="576">
                  <c:v>20</c:v>
                </c:pt>
                <c:pt idx="577">
                  <c:v>20.03</c:v>
                </c:pt>
                <c:pt idx="578">
                  <c:v>20.07</c:v>
                </c:pt>
                <c:pt idx="579">
                  <c:v>20.100000000000001</c:v>
                </c:pt>
                <c:pt idx="580">
                  <c:v>20.14</c:v>
                </c:pt>
                <c:pt idx="581">
                  <c:v>20.170000000000002</c:v>
                </c:pt>
                <c:pt idx="582">
                  <c:v>20.21</c:v>
                </c:pt>
                <c:pt idx="583">
                  <c:v>20.239999999999998</c:v>
                </c:pt>
                <c:pt idx="584">
                  <c:v>20.27</c:v>
                </c:pt>
                <c:pt idx="585">
                  <c:v>20.309999999999999</c:v>
                </c:pt>
                <c:pt idx="586">
                  <c:v>20.34</c:v>
                </c:pt>
                <c:pt idx="587">
                  <c:v>20.38</c:v>
                </c:pt>
                <c:pt idx="588">
                  <c:v>20.41</c:v>
                </c:pt>
                <c:pt idx="589">
                  <c:v>20.45</c:v>
                </c:pt>
                <c:pt idx="590">
                  <c:v>20.48</c:v>
                </c:pt>
                <c:pt idx="591">
                  <c:v>20.52</c:v>
                </c:pt>
                <c:pt idx="592">
                  <c:v>20.55</c:v>
                </c:pt>
                <c:pt idx="593">
                  <c:v>20.59</c:v>
                </c:pt>
                <c:pt idx="594">
                  <c:v>20.62</c:v>
                </c:pt>
                <c:pt idx="595">
                  <c:v>20.66</c:v>
                </c:pt>
                <c:pt idx="596">
                  <c:v>20.69</c:v>
                </c:pt>
                <c:pt idx="597">
                  <c:v>20.73</c:v>
                </c:pt>
                <c:pt idx="598">
                  <c:v>20.76</c:v>
                </c:pt>
                <c:pt idx="599">
                  <c:v>20.8</c:v>
                </c:pt>
                <c:pt idx="600">
                  <c:v>20.83</c:v>
                </c:pt>
                <c:pt idx="601">
                  <c:v>20.86</c:v>
                </c:pt>
                <c:pt idx="602">
                  <c:v>20.9</c:v>
                </c:pt>
                <c:pt idx="603">
                  <c:v>20.93</c:v>
                </c:pt>
                <c:pt idx="604">
                  <c:v>20.97</c:v>
                </c:pt>
                <c:pt idx="605">
                  <c:v>21</c:v>
                </c:pt>
                <c:pt idx="606">
                  <c:v>21.04</c:v>
                </c:pt>
                <c:pt idx="607">
                  <c:v>21.07</c:v>
                </c:pt>
                <c:pt idx="608">
                  <c:v>21.11</c:v>
                </c:pt>
                <c:pt idx="609">
                  <c:v>21.14</c:v>
                </c:pt>
                <c:pt idx="610">
                  <c:v>21.18</c:v>
                </c:pt>
                <c:pt idx="611">
                  <c:v>21.21</c:v>
                </c:pt>
                <c:pt idx="612">
                  <c:v>21.25</c:v>
                </c:pt>
                <c:pt idx="613">
                  <c:v>21.28</c:v>
                </c:pt>
                <c:pt idx="614">
                  <c:v>21.32</c:v>
                </c:pt>
                <c:pt idx="615">
                  <c:v>21.35</c:v>
                </c:pt>
                <c:pt idx="616">
                  <c:v>21.39</c:v>
                </c:pt>
                <c:pt idx="617">
                  <c:v>21.42</c:v>
                </c:pt>
                <c:pt idx="618">
                  <c:v>21.46</c:v>
                </c:pt>
                <c:pt idx="619">
                  <c:v>21.49</c:v>
                </c:pt>
                <c:pt idx="620">
                  <c:v>21.52</c:v>
                </c:pt>
                <c:pt idx="621">
                  <c:v>21.56</c:v>
                </c:pt>
                <c:pt idx="622">
                  <c:v>21.59</c:v>
                </c:pt>
                <c:pt idx="623">
                  <c:v>21.63</c:v>
                </c:pt>
                <c:pt idx="624">
                  <c:v>21.66</c:v>
                </c:pt>
                <c:pt idx="625">
                  <c:v>21.7</c:v>
                </c:pt>
                <c:pt idx="626">
                  <c:v>21.73</c:v>
                </c:pt>
                <c:pt idx="627">
                  <c:v>21.77</c:v>
                </c:pt>
                <c:pt idx="628">
                  <c:v>21.8</c:v>
                </c:pt>
                <c:pt idx="629">
                  <c:v>21.84</c:v>
                </c:pt>
                <c:pt idx="630">
                  <c:v>21.87</c:v>
                </c:pt>
                <c:pt idx="631">
                  <c:v>21.91</c:v>
                </c:pt>
                <c:pt idx="632">
                  <c:v>21.94</c:v>
                </c:pt>
                <c:pt idx="633">
                  <c:v>21.98</c:v>
                </c:pt>
                <c:pt idx="634">
                  <c:v>22.01</c:v>
                </c:pt>
                <c:pt idx="635">
                  <c:v>22.05</c:v>
                </c:pt>
                <c:pt idx="636">
                  <c:v>22.08</c:v>
                </c:pt>
                <c:pt idx="637">
                  <c:v>22.11</c:v>
                </c:pt>
                <c:pt idx="638">
                  <c:v>22.15</c:v>
                </c:pt>
                <c:pt idx="639">
                  <c:v>22.18</c:v>
                </c:pt>
                <c:pt idx="640">
                  <c:v>22.22</c:v>
                </c:pt>
                <c:pt idx="641">
                  <c:v>22.25</c:v>
                </c:pt>
                <c:pt idx="642">
                  <c:v>22.29</c:v>
                </c:pt>
                <c:pt idx="643">
                  <c:v>22.32</c:v>
                </c:pt>
                <c:pt idx="644">
                  <c:v>22.36</c:v>
                </c:pt>
                <c:pt idx="645">
                  <c:v>22.39</c:v>
                </c:pt>
                <c:pt idx="646">
                  <c:v>22.43</c:v>
                </c:pt>
                <c:pt idx="647">
                  <c:v>22.46</c:v>
                </c:pt>
                <c:pt idx="648">
                  <c:v>22.5</c:v>
                </c:pt>
                <c:pt idx="649">
                  <c:v>22.53</c:v>
                </c:pt>
                <c:pt idx="650">
                  <c:v>22.57</c:v>
                </c:pt>
                <c:pt idx="651">
                  <c:v>22.6</c:v>
                </c:pt>
                <c:pt idx="652">
                  <c:v>22.64</c:v>
                </c:pt>
                <c:pt idx="653">
                  <c:v>22.67</c:v>
                </c:pt>
                <c:pt idx="654">
                  <c:v>22.7</c:v>
                </c:pt>
                <c:pt idx="655">
                  <c:v>22.74</c:v>
                </c:pt>
                <c:pt idx="656">
                  <c:v>22.77</c:v>
                </c:pt>
                <c:pt idx="657">
                  <c:v>22.81</c:v>
                </c:pt>
                <c:pt idx="658">
                  <c:v>22.84</c:v>
                </c:pt>
                <c:pt idx="659">
                  <c:v>22.88</c:v>
                </c:pt>
                <c:pt idx="660">
                  <c:v>22.91</c:v>
                </c:pt>
                <c:pt idx="661">
                  <c:v>22.95</c:v>
                </c:pt>
                <c:pt idx="662">
                  <c:v>22.98</c:v>
                </c:pt>
                <c:pt idx="663">
                  <c:v>23.02</c:v>
                </c:pt>
                <c:pt idx="664">
                  <c:v>23.05</c:v>
                </c:pt>
                <c:pt idx="665">
                  <c:v>23.09</c:v>
                </c:pt>
                <c:pt idx="666">
                  <c:v>23.12</c:v>
                </c:pt>
                <c:pt idx="667">
                  <c:v>23.16</c:v>
                </c:pt>
                <c:pt idx="668">
                  <c:v>23.19</c:v>
                </c:pt>
                <c:pt idx="669">
                  <c:v>23.23</c:v>
                </c:pt>
                <c:pt idx="670">
                  <c:v>23.26</c:v>
                </c:pt>
                <c:pt idx="671">
                  <c:v>23.3</c:v>
                </c:pt>
                <c:pt idx="672">
                  <c:v>23.33</c:v>
                </c:pt>
                <c:pt idx="673">
                  <c:v>23.36</c:v>
                </c:pt>
                <c:pt idx="674">
                  <c:v>23.4</c:v>
                </c:pt>
                <c:pt idx="675">
                  <c:v>23.43</c:v>
                </c:pt>
                <c:pt idx="676">
                  <c:v>23.47</c:v>
                </c:pt>
                <c:pt idx="677">
                  <c:v>23.5</c:v>
                </c:pt>
                <c:pt idx="678">
                  <c:v>23.54</c:v>
                </c:pt>
                <c:pt idx="679">
                  <c:v>23.57</c:v>
                </c:pt>
                <c:pt idx="680">
                  <c:v>23.61</c:v>
                </c:pt>
                <c:pt idx="681">
                  <c:v>23.64</c:v>
                </c:pt>
                <c:pt idx="682">
                  <c:v>23.68</c:v>
                </c:pt>
                <c:pt idx="683">
                  <c:v>23.71</c:v>
                </c:pt>
                <c:pt idx="684">
                  <c:v>23.75</c:v>
                </c:pt>
                <c:pt idx="685">
                  <c:v>23.78</c:v>
                </c:pt>
                <c:pt idx="686">
                  <c:v>23.82</c:v>
                </c:pt>
                <c:pt idx="687">
                  <c:v>23.85</c:v>
                </c:pt>
                <c:pt idx="688">
                  <c:v>23.89</c:v>
                </c:pt>
                <c:pt idx="689">
                  <c:v>23.92</c:v>
                </c:pt>
                <c:pt idx="690">
                  <c:v>23.95</c:v>
                </c:pt>
                <c:pt idx="691">
                  <c:v>23.99</c:v>
                </c:pt>
                <c:pt idx="692">
                  <c:v>24.02</c:v>
                </c:pt>
                <c:pt idx="693">
                  <c:v>24.06</c:v>
                </c:pt>
                <c:pt idx="694">
                  <c:v>24.09</c:v>
                </c:pt>
                <c:pt idx="695">
                  <c:v>24.13</c:v>
                </c:pt>
                <c:pt idx="696">
                  <c:v>24.16</c:v>
                </c:pt>
                <c:pt idx="697">
                  <c:v>24.2</c:v>
                </c:pt>
                <c:pt idx="698">
                  <c:v>24.23</c:v>
                </c:pt>
                <c:pt idx="699">
                  <c:v>24.27</c:v>
                </c:pt>
                <c:pt idx="700">
                  <c:v>24.3</c:v>
                </c:pt>
                <c:pt idx="701">
                  <c:v>24.34</c:v>
                </c:pt>
                <c:pt idx="702">
                  <c:v>24.37</c:v>
                </c:pt>
                <c:pt idx="703">
                  <c:v>24.41</c:v>
                </c:pt>
                <c:pt idx="704">
                  <c:v>24.44</c:v>
                </c:pt>
                <c:pt idx="705">
                  <c:v>24.48</c:v>
                </c:pt>
                <c:pt idx="706">
                  <c:v>24.51</c:v>
                </c:pt>
                <c:pt idx="707">
                  <c:v>24.54</c:v>
                </c:pt>
                <c:pt idx="708">
                  <c:v>24.58</c:v>
                </c:pt>
                <c:pt idx="709">
                  <c:v>24.61</c:v>
                </c:pt>
                <c:pt idx="710">
                  <c:v>24.65</c:v>
                </c:pt>
                <c:pt idx="711">
                  <c:v>24.68</c:v>
                </c:pt>
                <c:pt idx="712">
                  <c:v>24.72</c:v>
                </c:pt>
                <c:pt idx="713">
                  <c:v>24.75</c:v>
                </c:pt>
                <c:pt idx="714">
                  <c:v>24.79</c:v>
                </c:pt>
                <c:pt idx="715">
                  <c:v>24.82</c:v>
                </c:pt>
                <c:pt idx="716">
                  <c:v>24.86</c:v>
                </c:pt>
                <c:pt idx="717">
                  <c:v>24.89</c:v>
                </c:pt>
                <c:pt idx="718">
                  <c:v>24.93</c:v>
                </c:pt>
                <c:pt idx="719">
                  <c:v>24.96</c:v>
                </c:pt>
                <c:pt idx="720">
                  <c:v>25</c:v>
                </c:pt>
                <c:pt idx="721">
                  <c:v>25.03</c:v>
                </c:pt>
                <c:pt idx="722">
                  <c:v>25.07</c:v>
                </c:pt>
                <c:pt idx="723">
                  <c:v>25.1</c:v>
                </c:pt>
                <c:pt idx="724">
                  <c:v>25.14</c:v>
                </c:pt>
                <c:pt idx="725">
                  <c:v>25.17</c:v>
                </c:pt>
                <c:pt idx="726">
                  <c:v>25.2</c:v>
                </c:pt>
                <c:pt idx="727">
                  <c:v>25.24</c:v>
                </c:pt>
                <c:pt idx="728">
                  <c:v>25.27</c:v>
                </c:pt>
                <c:pt idx="729">
                  <c:v>25.31</c:v>
                </c:pt>
                <c:pt idx="730">
                  <c:v>25.34</c:v>
                </c:pt>
                <c:pt idx="731">
                  <c:v>25.38</c:v>
                </c:pt>
                <c:pt idx="732">
                  <c:v>25.41</c:v>
                </c:pt>
                <c:pt idx="733">
                  <c:v>25.45</c:v>
                </c:pt>
                <c:pt idx="734">
                  <c:v>25.48</c:v>
                </c:pt>
                <c:pt idx="735">
                  <c:v>25.52</c:v>
                </c:pt>
                <c:pt idx="736">
                  <c:v>25.55</c:v>
                </c:pt>
                <c:pt idx="737">
                  <c:v>25.59</c:v>
                </c:pt>
                <c:pt idx="738">
                  <c:v>25.62</c:v>
                </c:pt>
                <c:pt idx="739">
                  <c:v>25.66</c:v>
                </c:pt>
                <c:pt idx="740">
                  <c:v>25.69</c:v>
                </c:pt>
                <c:pt idx="741">
                  <c:v>25.73</c:v>
                </c:pt>
                <c:pt idx="742">
                  <c:v>25.76</c:v>
                </c:pt>
                <c:pt idx="743">
                  <c:v>25.79</c:v>
                </c:pt>
                <c:pt idx="744">
                  <c:v>25.83</c:v>
                </c:pt>
                <c:pt idx="745">
                  <c:v>25.86</c:v>
                </c:pt>
                <c:pt idx="746">
                  <c:v>25.9</c:v>
                </c:pt>
                <c:pt idx="747">
                  <c:v>25.93</c:v>
                </c:pt>
                <c:pt idx="748">
                  <c:v>25.97</c:v>
                </c:pt>
                <c:pt idx="749">
                  <c:v>26</c:v>
                </c:pt>
                <c:pt idx="750">
                  <c:v>26.04</c:v>
                </c:pt>
                <c:pt idx="751">
                  <c:v>26.07</c:v>
                </c:pt>
                <c:pt idx="752">
                  <c:v>26.11</c:v>
                </c:pt>
                <c:pt idx="753">
                  <c:v>26.14</c:v>
                </c:pt>
                <c:pt idx="754">
                  <c:v>26.18</c:v>
                </c:pt>
                <c:pt idx="755">
                  <c:v>26.21</c:v>
                </c:pt>
                <c:pt idx="756">
                  <c:v>26.25</c:v>
                </c:pt>
                <c:pt idx="757">
                  <c:v>26.28</c:v>
                </c:pt>
                <c:pt idx="758">
                  <c:v>26.32</c:v>
                </c:pt>
                <c:pt idx="759">
                  <c:v>26.35</c:v>
                </c:pt>
                <c:pt idx="760">
                  <c:v>26.38</c:v>
                </c:pt>
                <c:pt idx="761">
                  <c:v>26.42</c:v>
                </c:pt>
                <c:pt idx="762">
                  <c:v>26.45</c:v>
                </c:pt>
                <c:pt idx="763">
                  <c:v>26.49</c:v>
                </c:pt>
                <c:pt idx="764">
                  <c:v>26.52</c:v>
                </c:pt>
                <c:pt idx="765">
                  <c:v>26.56</c:v>
                </c:pt>
                <c:pt idx="766">
                  <c:v>26.59</c:v>
                </c:pt>
                <c:pt idx="767">
                  <c:v>26.63</c:v>
                </c:pt>
                <c:pt idx="768">
                  <c:v>26.66</c:v>
                </c:pt>
                <c:pt idx="769">
                  <c:v>26.7</c:v>
                </c:pt>
                <c:pt idx="770">
                  <c:v>26.73</c:v>
                </c:pt>
                <c:pt idx="771">
                  <c:v>26.77</c:v>
                </c:pt>
                <c:pt idx="772">
                  <c:v>26.8</c:v>
                </c:pt>
                <c:pt idx="773">
                  <c:v>26.84</c:v>
                </c:pt>
                <c:pt idx="774">
                  <c:v>26.87</c:v>
                </c:pt>
                <c:pt idx="775">
                  <c:v>26.91</c:v>
                </c:pt>
                <c:pt idx="776">
                  <c:v>26.94</c:v>
                </c:pt>
                <c:pt idx="777">
                  <c:v>26.98</c:v>
                </c:pt>
                <c:pt idx="778">
                  <c:v>27.01</c:v>
                </c:pt>
                <c:pt idx="779">
                  <c:v>27.04</c:v>
                </c:pt>
                <c:pt idx="780">
                  <c:v>27.08</c:v>
                </c:pt>
                <c:pt idx="781">
                  <c:v>27.11</c:v>
                </c:pt>
                <c:pt idx="782">
                  <c:v>27.15</c:v>
                </c:pt>
                <c:pt idx="783">
                  <c:v>27.18</c:v>
                </c:pt>
                <c:pt idx="784">
                  <c:v>27.22</c:v>
                </c:pt>
                <c:pt idx="785">
                  <c:v>27.25</c:v>
                </c:pt>
                <c:pt idx="786">
                  <c:v>27.29</c:v>
                </c:pt>
                <c:pt idx="787">
                  <c:v>27.32</c:v>
                </c:pt>
                <c:pt idx="788">
                  <c:v>27.36</c:v>
                </c:pt>
                <c:pt idx="789">
                  <c:v>27.39</c:v>
                </c:pt>
                <c:pt idx="790">
                  <c:v>27.43</c:v>
                </c:pt>
                <c:pt idx="791">
                  <c:v>27.46</c:v>
                </c:pt>
                <c:pt idx="792">
                  <c:v>27.5</c:v>
                </c:pt>
                <c:pt idx="793">
                  <c:v>27.53</c:v>
                </c:pt>
                <c:pt idx="794">
                  <c:v>27.57</c:v>
                </c:pt>
                <c:pt idx="795">
                  <c:v>27.6</c:v>
                </c:pt>
                <c:pt idx="796">
                  <c:v>27.63</c:v>
                </c:pt>
                <c:pt idx="797">
                  <c:v>27.67</c:v>
                </c:pt>
                <c:pt idx="798">
                  <c:v>27.7</c:v>
                </c:pt>
                <c:pt idx="799">
                  <c:v>27.74</c:v>
                </c:pt>
                <c:pt idx="800">
                  <c:v>27.77</c:v>
                </c:pt>
                <c:pt idx="801">
                  <c:v>27.81</c:v>
                </c:pt>
                <c:pt idx="802">
                  <c:v>27.84</c:v>
                </c:pt>
                <c:pt idx="803">
                  <c:v>27.88</c:v>
                </c:pt>
                <c:pt idx="804">
                  <c:v>27.91</c:v>
                </c:pt>
                <c:pt idx="805">
                  <c:v>27.95</c:v>
                </c:pt>
                <c:pt idx="806">
                  <c:v>27.98</c:v>
                </c:pt>
                <c:pt idx="807">
                  <c:v>28.02</c:v>
                </c:pt>
                <c:pt idx="808">
                  <c:v>28.05</c:v>
                </c:pt>
                <c:pt idx="809">
                  <c:v>28.09</c:v>
                </c:pt>
                <c:pt idx="810">
                  <c:v>28.12</c:v>
                </c:pt>
                <c:pt idx="811">
                  <c:v>28.16</c:v>
                </c:pt>
                <c:pt idx="812">
                  <c:v>28.19</c:v>
                </c:pt>
                <c:pt idx="813">
                  <c:v>28.22</c:v>
                </c:pt>
                <c:pt idx="814">
                  <c:v>28.26</c:v>
                </c:pt>
                <c:pt idx="815">
                  <c:v>28.29</c:v>
                </c:pt>
                <c:pt idx="816">
                  <c:v>28.33</c:v>
                </c:pt>
                <c:pt idx="817">
                  <c:v>28.36</c:v>
                </c:pt>
                <c:pt idx="818">
                  <c:v>28.4</c:v>
                </c:pt>
                <c:pt idx="819">
                  <c:v>28.43</c:v>
                </c:pt>
                <c:pt idx="820">
                  <c:v>28.47</c:v>
                </c:pt>
                <c:pt idx="821">
                  <c:v>28.5</c:v>
                </c:pt>
                <c:pt idx="822">
                  <c:v>28.54</c:v>
                </c:pt>
                <c:pt idx="823">
                  <c:v>28.57</c:v>
                </c:pt>
                <c:pt idx="824">
                  <c:v>28.61</c:v>
                </c:pt>
                <c:pt idx="825">
                  <c:v>28.64</c:v>
                </c:pt>
                <c:pt idx="826">
                  <c:v>28.68</c:v>
                </c:pt>
                <c:pt idx="827">
                  <c:v>28.71</c:v>
                </c:pt>
                <c:pt idx="828">
                  <c:v>28.75</c:v>
                </c:pt>
                <c:pt idx="829">
                  <c:v>28.78</c:v>
                </c:pt>
                <c:pt idx="830">
                  <c:v>28.82</c:v>
                </c:pt>
                <c:pt idx="831">
                  <c:v>28.85</c:v>
                </c:pt>
                <c:pt idx="832">
                  <c:v>28.88</c:v>
                </c:pt>
                <c:pt idx="833">
                  <c:v>28.92</c:v>
                </c:pt>
                <c:pt idx="834">
                  <c:v>28.95</c:v>
                </c:pt>
                <c:pt idx="835">
                  <c:v>28.99</c:v>
                </c:pt>
                <c:pt idx="836">
                  <c:v>29.02</c:v>
                </c:pt>
                <c:pt idx="837">
                  <c:v>29.06</c:v>
                </c:pt>
                <c:pt idx="838">
                  <c:v>29.09</c:v>
                </c:pt>
                <c:pt idx="839">
                  <c:v>29.13</c:v>
                </c:pt>
                <c:pt idx="840">
                  <c:v>29.16</c:v>
                </c:pt>
                <c:pt idx="841">
                  <c:v>29.2</c:v>
                </c:pt>
                <c:pt idx="842">
                  <c:v>29.23</c:v>
                </c:pt>
                <c:pt idx="843">
                  <c:v>29.27</c:v>
                </c:pt>
                <c:pt idx="844">
                  <c:v>29.3</c:v>
                </c:pt>
                <c:pt idx="845">
                  <c:v>29.34</c:v>
                </c:pt>
                <c:pt idx="846">
                  <c:v>29.37</c:v>
                </c:pt>
                <c:pt idx="847">
                  <c:v>29.41</c:v>
                </c:pt>
                <c:pt idx="848">
                  <c:v>29.44</c:v>
                </c:pt>
                <c:pt idx="849">
                  <c:v>29.47</c:v>
                </c:pt>
                <c:pt idx="850">
                  <c:v>29.51</c:v>
                </c:pt>
                <c:pt idx="851">
                  <c:v>29.54</c:v>
                </c:pt>
                <c:pt idx="852">
                  <c:v>29.58</c:v>
                </c:pt>
                <c:pt idx="853">
                  <c:v>29.61</c:v>
                </c:pt>
                <c:pt idx="854">
                  <c:v>29.65</c:v>
                </c:pt>
                <c:pt idx="855">
                  <c:v>29.68</c:v>
                </c:pt>
                <c:pt idx="856">
                  <c:v>29.72</c:v>
                </c:pt>
                <c:pt idx="857">
                  <c:v>29.75</c:v>
                </c:pt>
                <c:pt idx="858">
                  <c:v>29.79</c:v>
                </c:pt>
                <c:pt idx="859">
                  <c:v>29.82</c:v>
                </c:pt>
                <c:pt idx="860">
                  <c:v>29.86</c:v>
                </c:pt>
                <c:pt idx="861">
                  <c:v>29.89</c:v>
                </c:pt>
                <c:pt idx="862">
                  <c:v>29.93</c:v>
                </c:pt>
                <c:pt idx="863">
                  <c:v>29.96</c:v>
                </c:pt>
                <c:pt idx="864">
                  <c:v>30</c:v>
                </c:pt>
                <c:pt idx="865">
                  <c:v>30.03</c:v>
                </c:pt>
                <c:pt idx="866">
                  <c:v>30.06</c:v>
                </c:pt>
                <c:pt idx="867">
                  <c:v>30.1</c:v>
                </c:pt>
                <c:pt idx="868">
                  <c:v>30.13</c:v>
                </c:pt>
                <c:pt idx="869">
                  <c:v>30.17</c:v>
                </c:pt>
                <c:pt idx="870">
                  <c:v>30.2</c:v>
                </c:pt>
                <c:pt idx="871">
                  <c:v>30.24</c:v>
                </c:pt>
                <c:pt idx="872">
                  <c:v>30.27</c:v>
                </c:pt>
                <c:pt idx="873">
                  <c:v>30.31</c:v>
                </c:pt>
                <c:pt idx="874">
                  <c:v>30.34</c:v>
                </c:pt>
                <c:pt idx="875">
                  <c:v>30.38</c:v>
                </c:pt>
                <c:pt idx="876">
                  <c:v>30.41</c:v>
                </c:pt>
                <c:pt idx="877">
                  <c:v>30.45</c:v>
                </c:pt>
                <c:pt idx="878">
                  <c:v>30.48</c:v>
                </c:pt>
                <c:pt idx="879">
                  <c:v>30.52</c:v>
                </c:pt>
                <c:pt idx="880">
                  <c:v>30.55</c:v>
                </c:pt>
                <c:pt idx="881">
                  <c:v>30.59</c:v>
                </c:pt>
                <c:pt idx="882">
                  <c:v>30.62</c:v>
                </c:pt>
                <c:pt idx="883">
                  <c:v>30.66</c:v>
                </c:pt>
                <c:pt idx="884">
                  <c:v>30.69</c:v>
                </c:pt>
                <c:pt idx="885">
                  <c:v>30.72</c:v>
                </c:pt>
                <c:pt idx="886">
                  <c:v>30.76</c:v>
                </c:pt>
                <c:pt idx="887">
                  <c:v>30.79</c:v>
                </c:pt>
                <c:pt idx="888">
                  <c:v>30.83</c:v>
                </c:pt>
                <c:pt idx="889">
                  <c:v>30.86</c:v>
                </c:pt>
                <c:pt idx="890">
                  <c:v>30.9</c:v>
                </c:pt>
                <c:pt idx="891">
                  <c:v>30.93</c:v>
                </c:pt>
                <c:pt idx="892">
                  <c:v>30.97</c:v>
                </c:pt>
                <c:pt idx="893">
                  <c:v>31</c:v>
                </c:pt>
                <c:pt idx="894">
                  <c:v>31.04</c:v>
                </c:pt>
                <c:pt idx="895">
                  <c:v>31.07</c:v>
                </c:pt>
                <c:pt idx="896">
                  <c:v>31.11</c:v>
                </c:pt>
                <c:pt idx="897">
                  <c:v>31.14</c:v>
                </c:pt>
                <c:pt idx="898">
                  <c:v>31.18</c:v>
                </c:pt>
                <c:pt idx="899">
                  <c:v>31.21</c:v>
                </c:pt>
                <c:pt idx="900">
                  <c:v>31.25</c:v>
                </c:pt>
                <c:pt idx="901">
                  <c:v>31.28</c:v>
                </c:pt>
                <c:pt idx="902">
                  <c:v>31.31</c:v>
                </c:pt>
                <c:pt idx="903">
                  <c:v>31.35</c:v>
                </c:pt>
                <c:pt idx="904">
                  <c:v>31.38</c:v>
                </c:pt>
                <c:pt idx="905">
                  <c:v>31.42</c:v>
                </c:pt>
                <c:pt idx="906">
                  <c:v>31.45</c:v>
                </c:pt>
                <c:pt idx="907">
                  <c:v>31.49</c:v>
                </c:pt>
                <c:pt idx="908">
                  <c:v>31.52</c:v>
                </c:pt>
                <c:pt idx="909">
                  <c:v>31.56</c:v>
                </c:pt>
                <c:pt idx="910">
                  <c:v>31.59</c:v>
                </c:pt>
                <c:pt idx="911">
                  <c:v>31.63</c:v>
                </c:pt>
                <c:pt idx="912">
                  <c:v>31.66</c:v>
                </c:pt>
                <c:pt idx="913">
                  <c:v>31.7</c:v>
                </c:pt>
                <c:pt idx="914">
                  <c:v>31.73</c:v>
                </c:pt>
                <c:pt idx="915">
                  <c:v>31.77</c:v>
                </c:pt>
                <c:pt idx="916">
                  <c:v>31.8</c:v>
                </c:pt>
                <c:pt idx="917">
                  <c:v>31.84</c:v>
                </c:pt>
                <c:pt idx="918">
                  <c:v>31.87</c:v>
                </c:pt>
                <c:pt idx="919">
                  <c:v>31.9</c:v>
                </c:pt>
                <c:pt idx="920">
                  <c:v>31.94</c:v>
                </c:pt>
                <c:pt idx="921">
                  <c:v>31.97</c:v>
                </c:pt>
                <c:pt idx="922">
                  <c:v>32.01</c:v>
                </c:pt>
                <c:pt idx="923">
                  <c:v>32.04</c:v>
                </c:pt>
                <c:pt idx="924">
                  <c:v>32.08</c:v>
                </c:pt>
                <c:pt idx="925">
                  <c:v>32.11</c:v>
                </c:pt>
                <c:pt idx="926">
                  <c:v>32.15</c:v>
                </c:pt>
                <c:pt idx="927">
                  <c:v>32.18</c:v>
                </c:pt>
                <c:pt idx="928">
                  <c:v>32.22</c:v>
                </c:pt>
                <c:pt idx="929">
                  <c:v>32.25</c:v>
                </c:pt>
                <c:pt idx="930">
                  <c:v>32.29</c:v>
                </c:pt>
                <c:pt idx="931">
                  <c:v>32.32</c:v>
                </c:pt>
                <c:pt idx="932">
                  <c:v>32.36</c:v>
                </c:pt>
                <c:pt idx="933">
                  <c:v>32.39</c:v>
                </c:pt>
                <c:pt idx="934">
                  <c:v>32.43</c:v>
                </c:pt>
                <c:pt idx="935">
                  <c:v>32.46</c:v>
                </c:pt>
                <c:pt idx="936">
                  <c:v>32.5</c:v>
                </c:pt>
                <c:pt idx="937">
                  <c:v>32.53</c:v>
                </c:pt>
                <c:pt idx="938">
                  <c:v>32.56</c:v>
                </c:pt>
                <c:pt idx="939">
                  <c:v>32.6</c:v>
                </c:pt>
                <c:pt idx="940">
                  <c:v>32.630000000000003</c:v>
                </c:pt>
                <c:pt idx="941">
                  <c:v>32.67</c:v>
                </c:pt>
                <c:pt idx="942">
                  <c:v>32.700000000000003</c:v>
                </c:pt>
                <c:pt idx="943">
                  <c:v>32.74</c:v>
                </c:pt>
                <c:pt idx="944">
                  <c:v>32.770000000000003</c:v>
                </c:pt>
                <c:pt idx="945">
                  <c:v>32.81</c:v>
                </c:pt>
                <c:pt idx="946">
                  <c:v>32.840000000000003</c:v>
                </c:pt>
                <c:pt idx="947">
                  <c:v>32.880000000000003</c:v>
                </c:pt>
                <c:pt idx="948">
                  <c:v>32.909999999999997</c:v>
                </c:pt>
                <c:pt idx="949">
                  <c:v>32.950000000000003</c:v>
                </c:pt>
                <c:pt idx="950">
                  <c:v>32.979999999999997</c:v>
                </c:pt>
                <c:pt idx="951">
                  <c:v>33.020000000000003</c:v>
                </c:pt>
                <c:pt idx="952">
                  <c:v>33.049999999999997</c:v>
                </c:pt>
                <c:pt idx="953">
                  <c:v>33.090000000000003</c:v>
                </c:pt>
                <c:pt idx="954">
                  <c:v>33.119999999999997</c:v>
                </c:pt>
                <c:pt idx="955">
                  <c:v>33.15</c:v>
                </c:pt>
                <c:pt idx="956">
                  <c:v>33.19</c:v>
                </c:pt>
                <c:pt idx="957">
                  <c:v>33.22</c:v>
                </c:pt>
                <c:pt idx="958">
                  <c:v>33.26</c:v>
                </c:pt>
                <c:pt idx="959">
                  <c:v>33.29</c:v>
                </c:pt>
                <c:pt idx="960">
                  <c:v>33.33</c:v>
                </c:pt>
                <c:pt idx="961">
                  <c:v>33.36</c:v>
                </c:pt>
                <c:pt idx="962">
                  <c:v>33.4</c:v>
                </c:pt>
                <c:pt idx="963">
                  <c:v>33.43</c:v>
                </c:pt>
                <c:pt idx="964">
                  <c:v>33.47</c:v>
                </c:pt>
                <c:pt idx="965">
                  <c:v>33.5</c:v>
                </c:pt>
                <c:pt idx="966">
                  <c:v>33.54</c:v>
                </c:pt>
                <c:pt idx="967">
                  <c:v>33.57</c:v>
                </c:pt>
                <c:pt idx="968">
                  <c:v>33.61</c:v>
                </c:pt>
                <c:pt idx="969">
                  <c:v>33.64</c:v>
                </c:pt>
                <c:pt idx="970">
                  <c:v>33.68</c:v>
                </c:pt>
                <c:pt idx="971">
                  <c:v>33.71</c:v>
                </c:pt>
                <c:pt idx="972">
                  <c:v>33.74</c:v>
                </c:pt>
                <c:pt idx="973">
                  <c:v>33.78</c:v>
                </c:pt>
                <c:pt idx="974">
                  <c:v>33.81</c:v>
                </c:pt>
                <c:pt idx="975">
                  <c:v>33.85</c:v>
                </c:pt>
                <c:pt idx="976">
                  <c:v>33.880000000000003</c:v>
                </c:pt>
                <c:pt idx="977">
                  <c:v>33.92</c:v>
                </c:pt>
                <c:pt idx="978">
                  <c:v>33.950000000000003</c:v>
                </c:pt>
                <c:pt idx="979">
                  <c:v>33.99</c:v>
                </c:pt>
                <c:pt idx="980">
                  <c:v>34.020000000000003</c:v>
                </c:pt>
                <c:pt idx="981">
                  <c:v>34.06</c:v>
                </c:pt>
                <c:pt idx="982">
                  <c:v>34.090000000000003</c:v>
                </c:pt>
                <c:pt idx="983">
                  <c:v>34.130000000000003</c:v>
                </c:pt>
                <c:pt idx="984">
                  <c:v>34.159999999999997</c:v>
                </c:pt>
                <c:pt idx="985">
                  <c:v>34.200000000000003</c:v>
                </c:pt>
                <c:pt idx="986">
                  <c:v>34.229999999999997</c:v>
                </c:pt>
                <c:pt idx="987">
                  <c:v>34.270000000000003</c:v>
                </c:pt>
                <c:pt idx="988">
                  <c:v>34.299999999999997</c:v>
                </c:pt>
                <c:pt idx="989">
                  <c:v>34.340000000000003</c:v>
                </c:pt>
                <c:pt idx="990">
                  <c:v>34.369999999999997</c:v>
                </c:pt>
                <c:pt idx="991">
                  <c:v>34.4</c:v>
                </c:pt>
                <c:pt idx="992">
                  <c:v>34.44</c:v>
                </c:pt>
                <c:pt idx="993">
                  <c:v>34.47</c:v>
                </c:pt>
                <c:pt idx="994">
                  <c:v>34.51</c:v>
                </c:pt>
                <c:pt idx="995">
                  <c:v>34.54</c:v>
                </c:pt>
                <c:pt idx="996">
                  <c:v>34.58</c:v>
                </c:pt>
                <c:pt idx="997">
                  <c:v>34.61</c:v>
                </c:pt>
                <c:pt idx="998">
                  <c:v>34.65</c:v>
                </c:pt>
                <c:pt idx="999">
                  <c:v>34.68</c:v>
                </c:pt>
                <c:pt idx="1000">
                  <c:v>34.72</c:v>
                </c:pt>
                <c:pt idx="1001">
                  <c:v>34.75</c:v>
                </c:pt>
                <c:pt idx="1002">
                  <c:v>34.79</c:v>
                </c:pt>
                <c:pt idx="1003">
                  <c:v>34.82</c:v>
                </c:pt>
                <c:pt idx="1004">
                  <c:v>34.86</c:v>
                </c:pt>
                <c:pt idx="1005">
                  <c:v>34.89</c:v>
                </c:pt>
                <c:pt idx="1006">
                  <c:v>34.93</c:v>
                </c:pt>
                <c:pt idx="1007">
                  <c:v>34.96</c:v>
                </c:pt>
                <c:pt idx="1008">
                  <c:v>34.99</c:v>
                </c:pt>
                <c:pt idx="1009">
                  <c:v>35.03</c:v>
                </c:pt>
                <c:pt idx="1010">
                  <c:v>35.06</c:v>
                </c:pt>
                <c:pt idx="1011">
                  <c:v>35.1</c:v>
                </c:pt>
                <c:pt idx="1012">
                  <c:v>35.130000000000003</c:v>
                </c:pt>
                <c:pt idx="1013">
                  <c:v>35.17</c:v>
                </c:pt>
                <c:pt idx="1014">
                  <c:v>35.200000000000003</c:v>
                </c:pt>
                <c:pt idx="1015">
                  <c:v>35.24</c:v>
                </c:pt>
                <c:pt idx="1016">
                  <c:v>35.270000000000003</c:v>
                </c:pt>
                <c:pt idx="1017">
                  <c:v>35.31</c:v>
                </c:pt>
                <c:pt idx="1018">
                  <c:v>35.340000000000003</c:v>
                </c:pt>
                <c:pt idx="1019">
                  <c:v>35.380000000000003</c:v>
                </c:pt>
                <c:pt idx="1020">
                  <c:v>35.409999999999997</c:v>
                </c:pt>
                <c:pt idx="1021">
                  <c:v>35.450000000000003</c:v>
                </c:pt>
                <c:pt idx="1022">
                  <c:v>35.479999999999997</c:v>
                </c:pt>
                <c:pt idx="1023">
                  <c:v>35.520000000000003</c:v>
                </c:pt>
                <c:pt idx="1024">
                  <c:v>35.549999999999997</c:v>
                </c:pt>
                <c:pt idx="1025">
                  <c:v>35.58</c:v>
                </c:pt>
                <c:pt idx="1026">
                  <c:v>35.619999999999997</c:v>
                </c:pt>
                <c:pt idx="1027">
                  <c:v>35.65</c:v>
                </c:pt>
                <c:pt idx="1028">
                  <c:v>35.69</c:v>
                </c:pt>
                <c:pt idx="1029">
                  <c:v>35.72</c:v>
                </c:pt>
                <c:pt idx="1030">
                  <c:v>35.76</c:v>
                </c:pt>
                <c:pt idx="1031">
                  <c:v>35.79</c:v>
                </c:pt>
                <c:pt idx="1032">
                  <c:v>35.83</c:v>
                </c:pt>
                <c:pt idx="1033">
                  <c:v>35.86</c:v>
                </c:pt>
                <c:pt idx="1034">
                  <c:v>35.9</c:v>
                </c:pt>
                <c:pt idx="1035">
                  <c:v>35.93</c:v>
                </c:pt>
                <c:pt idx="1036">
                  <c:v>35.97</c:v>
                </c:pt>
                <c:pt idx="1037">
                  <c:v>36</c:v>
                </c:pt>
                <c:pt idx="1038">
                  <c:v>36.04</c:v>
                </c:pt>
                <c:pt idx="1039">
                  <c:v>36.07</c:v>
                </c:pt>
                <c:pt idx="1040">
                  <c:v>36.11</c:v>
                </c:pt>
                <c:pt idx="1041">
                  <c:v>36.14</c:v>
                </c:pt>
                <c:pt idx="1042">
                  <c:v>36.18</c:v>
                </c:pt>
                <c:pt idx="1043">
                  <c:v>36.21</c:v>
                </c:pt>
                <c:pt idx="1044">
                  <c:v>36.24</c:v>
                </c:pt>
                <c:pt idx="1045">
                  <c:v>36.28</c:v>
                </c:pt>
                <c:pt idx="1046">
                  <c:v>36.31</c:v>
                </c:pt>
                <c:pt idx="1047">
                  <c:v>36.35</c:v>
                </c:pt>
                <c:pt idx="1048">
                  <c:v>36.380000000000003</c:v>
                </c:pt>
                <c:pt idx="1049">
                  <c:v>36.42</c:v>
                </c:pt>
                <c:pt idx="1050">
                  <c:v>36.450000000000003</c:v>
                </c:pt>
                <c:pt idx="1051">
                  <c:v>36.49</c:v>
                </c:pt>
                <c:pt idx="1052">
                  <c:v>36.520000000000003</c:v>
                </c:pt>
                <c:pt idx="1053">
                  <c:v>36.56</c:v>
                </c:pt>
                <c:pt idx="1054">
                  <c:v>36.590000000000003</c:v>
                </c:pt>
                <c:pt idx="1055">
                  <c:v>36.630000000000003</c:v>
                </c:pt>
                <c:pt idx="1056">
                  <c:v>36.659999999999997</c:v>
                </c:pt>
                <c:pt idx="1057">
                  <c:v>36.700000000000003</c:v>
                </c:pt>
                <c:pt idx="1058">
                  <c:v>36.729999999999997</c:v>
                </c:pt>
                <c:pt idx="1059">
                  <c:v>36.770000000000003</c:v>
                </c:pt>
                <c:pt idx="1060">
                  <c:v>36.799999999999997</c:v>
                </c:pt>
                <c:pt idx="1061">
                  <c:v>36.83</c:v>
                </c:pt>
                <c:pt idx="1062">
                  <c:v>36.869999999999997</c:v>
                </c:pt>
                <c:pt idx="1063">
                  <c:v>36.9</c:v>
                </c:pt>
                <c:pt idx="1064">
                  <c:v>36.94</c:v>
                </c:pt>
                <c:pt idx="1065">
                  <c:v>36.97</c:v>
                </c:pt>
                <c:pt idx="1066">
                  <c:v>37.01</c:v>
                </c:pt>
                <c:pt idx="1067">
                  <c:v>37.04</c:v>
                </c:pt>
                <c:pt idx="1068">
                  <c:v>37.08</c:v>
                </c:pt>
                <c:pt idx="1069">
                  <c:v>37.11</c:v>
                </c:pt>
                <c:pt idx="1070">
                  <c:v>37.15</c:v>
                </c:pt>
                <c:pt idx="1071">
                  <c:v>37.18</c:v>
                </c:pt>
                <c:pt idx="1072">
                  <c:v>37.22</c:v>
                </c:pt>
                <c:pt idx="1073">
                  <c:v>37.25</c:v>
                </c:pt>
                <c:pt idx="1074">
                  <c:v>37.29</c:v>
                </c:pt>
                <c:pt idx="1075">
                  <c:v>37.32</c:v>
                </c:pt>
                <c:pt idx="1076">
                  <c:v>37.36</c:v>
                </c:pt>
                <c:pt idx="1077">
                  <c:v>37.39</c:v>
                </c:pt>
                <c:pt idx="1078">
                  <c:v>37.42</c:v>
                </c:pt>
                <c:pt idx="1079">
                  <c:v>37.46</c:v>
                </c:pt>
                <c:pt idx="1080">
                  <c:v>37.49</c:v>
                </c:pt>
                <c:pt idx="1081">
                  <c:v>37.53</c:v>
                </c:pt>
                <c:pt idx="1082">
                  <c:v>37.56</c:v>
                </c:pt>
                <c:pt idx="1083">
                  <c:v>37.6</c:v>
                </c:pt>
                <c:pt idx="1084">
                  <c:v>37.630000000000003</c:v>
                </c:pt>
                <c:pt idx="1085">
                  <c:v>37.67</c:v>
                </c:pt>
                <c:pt idx="1086">
                  <c:v>37.700000000000003</c:v>
                </c:pt>
                <c:pt idx="1087">
                  <c:v>37.74</c:v>
                </c:pt>
                <c:pt idx="1088">
                  <c:v>37.770000000000003</c:v>
                </c:pt>
                <c:pt idx="1089">
                  <c:v>37.81</c:v>
                </c:pt>
                <c:pt idx="1090">
                  <c:v>37.840000000000003</c:v>
                </c:pt>
                <c:pt idx="1091">
                  <c:v>37.880000000000003</c:v>
                </c:pt>
                <c:pt idx="1092">
                  <c:v>37.909999999999997</c:v>
                </c:pt>
                <c:pt idx="1093">
                  <c:v>37.950000000000003</c:v>
                </c:pt>
                <c:pt idx="1094">
                  <c:v>37.979999999999997</c:v>
                </c:pt>
                <c:pt idx="1095">
                  <c:v>38.020000000000003</c:v>
                </c:pt>
                <c:pt idx="1096">
                  <c:v>38.049999999999997</c:v>
                </c:pt>
                <c:pt idx="1097">
                  <c:v>38.08</c:v>
                </c:pt>
                <c:pt idx="1098">
                  <c:v>38.119999999999997</c:v>
                </c:pt>
                <c:pt idx="1099">
                  <c:v>38.15</c:v>
                </c:pt>
                <c:pt idx="1100">
                  <c:v>38.19</c:v>
                </c:pt>
                <c:pt idx="1101">
                  <c:v>38.22</c:v>
                </c:pt>
                <c:pt idx="1102">
                  <c:v>38.26</c:v>
                </c:pt>
                <c:pt idx="1103">
                  <c:v>38.29</c:v>
                </c:pt>
                <c:pt idx="1104">
                  <c:v>38.33</c:v>
                </c:pt>
                <c:pt idx="1105">
                  <c:v>38.36</c:v>
                </c:pt>
                <c:pt idx="1106">
                  <c:v>38.4</c:v>
                </c:pt>
                <c:pt idx="1107">
                  <c:v>38.43</c:v>
                </c:pt>
                <c:pt idx="1108">
                  <c:v>38.47</c:v>
                </c:pt>
                <c:pt idx="1109">
                  <c:v>38.5</c:v>
                </c:pt>
                <c:pt idx="1110">
                  <c:v>38.54</c:v>
                </c:pt>
                <c:pt idx="1111">
                  <c:v>38.57</c:v>
                </c:pt>
                <c:pt idx="1112">
                  <c:v>38.61</c:v>
                </c:pt>
                <c:pt idx="1113">
                  <c:v>38.64</c:v>
                </c:pt>
                <c:pt idx="1114">
                  <c:v>38.67</c:v>
                </c:pt>
                <c:pt idx="1115">
                  <c:v>38.71</c:v>
                </c:pt>
                <c:pt idx="1116">
                  <c:v>38.74</c:v>
                </c:pt>
                <c:pt idx="1117">
                  <c:v>38.78</c:v>
                </c:pt>
                <c:pt idx="1118">
                  <c:v>38.81</c:v>
                </c:pt>
                <c:pt idx="1119">
                  <c:v>38.85</c:v>
                </c:pt>
                <c:pt idx="1120">
                  <c:v>38.880000000000003</c:v>
                </c:pt>
                <c:pt idx="1121">
                  <c:v>38.92</c:v>
                </c:pt>
                <c:pt idx="1122">
                  <c:v>38.950000000000003</c:v>
                </c:pt>
                <c:pt idx="1123">
                  <c:v>38.99</c:v>
                </c:pt>
                <c:pt idx="1124">
                  <c:v>39.020000000000003</c:v>
                </c:pt>
                <c:pt idx="1125">
                  <c:v>39.06</c:v>
                </c:pt>
                <c:pt idx="1126">
                  <c:v>39.090000000000003</c:v>
                </c:pt>
                <c:pt idx="1127">
                  <c:v>39.130000000000003</c:v>
                </c:pt>
                <c:pt idx="1128">
                  <c:v>39.159999999999997</c:v>
                </c:pt>
                <c:pt idx="1129">
                  <c:v>39.200000000000003</c:v>
                </c:pt>
                <c:pt idx="1130">
                  <c:v>39.229999999999997</c:v>
                </c:pt>
                <c:pt idx="1131">
                  <c:v>39.26</c:v>
                </c:pt>
                <c:pt idx="1132">
                  <c:v>39.299999999999997</c:v>
                </c:pt>
                <c:pt idx="1133">
                  <c:v>39.33</c:v>
                </c:pt>
                <c:pt idx="1134">
                  <c:v>39.369999999999997</c:v>
                </c:pt>
                <c:pt idx="1135">
                  <c:v>39.4</c:v>
                </c:pt>
                <c:pt idx="1136">
                  <c:v>39.44</c:v>
                </c:pt>
                <c:pt idx="1137">
                  <c:v>39.47</c:v>
                </c:pt>
                <c:pt idx="1138">
                  <c:v>39.51</c:v>
                </c:pt>
                <c:pt idx="1139">
                  <c:v>39.54</c:v>
                </c:pt>
                <c:pt idx="1140">
                  <c:v>39.58</c:v>
                </c:pt>
                <c:pt idx="1141">
                  <c:v>39.61</c:v>
                </c:pt>
                <c:pt idx="1142">
                  <c:v>39.65</c:v>
                </c:pt>
                <c:pt idx="1143">
                  <c:v>39.68</c:v>
                </c:pt>
                <c:pt idx="1144">
                  <c:v>39.72</c:v>
                </c:pt>
                <c:pt idx="1145">
                  <c:v>39.75</c:v>
                </c:pt>
                <c:pt idx="1146">
                  <c:v>39.79</c:v>
                </c:pt>
                <c:pt idx="1147">
                  <c:v>39.82</c:v>
                </c:pt>
                <c:pt idx="1148">
                  <c:v>39.86</c:v>
                </c:pt>
                <c:pt idx="1149">
                  <c:v>39.89</c:v>
                </c:pt>
                <c:pt idx="1150">
                  <c:v>39.92</c:v>
                </c:pt>
                <c:pt idx="1151">
                  <c:v>39.96</c:v>
                </c:pt>
                <c:pt idx="1152">
                  <c:v>39.99</c:v>
                </c:pt>
                <c:pt idx="1153">
                  <c:v>40.03</c:v>
                </c:pt>
                <c:pt idx="1154">
                  <c:v>40.06</c:v>
                </c:pt>
                <c:pt idx="1155">
                  <c:v>40.1</c:v>
                </c:pt>
                <c:pt idx="1156">
                  <c:v>40.130000000000003</c:v>
                </c:pt>
                <c:pt idx="1157">
                  <c:v>40.17</c:v>
                </c:pt>
                <c:pt idx="1158">
                  <c:v>40.200000000000003</c:v>
                </c:pt>
                <c:pt idx="1159">
                  <c:v>40.24</c:v>
                </c:pt>
                <c:pt idx="1160">
                  <c:v>40.270000000000003</c:v>
                </c:pt>
                <c:pt idx="1161">
                  <c:v>40.31</c:v>
                </c:pt>
                <c:pt idx="1162">
                  <c:v>40.340000000000003</c:v>
                </c:pt>
                <c:pt idx="1163">
                  <c:v>40.380000000000003</c:v>
                </c:pt>
                <c:pt idx="1164">
                  <c:v>40.409999999999997</c:v>
                </c:pt>
                <c:pt idx="1165">
                  <c:v>40.450000000000003</c:v>
                </c:pt>
                <c:pt idx="1166">
                  <c:v>40.479999999999997</c:v>
                </c:pt>
                <c:pt idx="1167">
                  <c:v>40.51</c:v>
                </c:pt>
                <c:pt idx="1168">
                  <c:v>40.549999999999997</c:v>
                </c:pt>
                <c:pt idx="1169">
                  <c:v>40.58</c:v>
                </c:pt>
                <c:pt idx="1170">
                  <c:v>40.619999999999997</c:v>
                </c:pt>
                <c:pt idx="1171">
                  <c:v>40.65</c:v>
                </c:pt>
                <c:pt idx="1172">
                  <c:v>40.69</c:v>
                </c:pt>
                <c:pt idx="1173">
                  <c:v>40.72</c:v>
                </c:pt>
                <c:pt idx="1174">
                  <c:v>40.76</c:v>
                </c:pt>
                <c:pt idx="1175">
                  <c:v>40.79</c:v>
                </c:pt>
                <c:pt idx="1176">
                  <c:v>40.83</c:v>
                </c:pt>
                <c:pt idx="1177">
                  <c:v>40.86</c:v>
                </c:pt>
                <c:pt idx="1178">
                  <c:v>40.9</c:v>
                </c:pt>
                <c:pt idx="1179">
                  <c:v>40.93</c:v>
                </c:pt>
                <c:pt idx="1180">
                  <c:v>40.97</c:v>
                </c:pt>
                <c:pt idx="1181">
                  <c:v>41</c:v>
                </c:pt>
                <c:pt idx="1182">
                  <c:v>41.04</c:v>
                </c:pt>
                <c:pt idx="1183">
                  <c:v>41.07</c:v>
                </c:pt>
                <c:pt idx="1184">
                  <c:v>41.1</c:v>
                </c:pt>
                <c:pt idx="1185">
                  <c:v>41.14</c:v>
                </c:pt>
                <c:pt idx="1186">
                  <c:v>41.17</c:v>
                </c:pt>
                <c:pt idx="1187">
                  <c:v>41.21</c:v>
                </c:pt>
                <c:pt idx="1188">
                  <c:v>41.24</c:v>
                </c:pt>
                <c:pt idx="1189">
                  <c:v>41.28</c:v>
                </c:pt>
                <c:pt idx="1190">
                  <c:v>41.31</c:v>
                </c:pt>
                <c:pt idx="1191">
                  <c:v>41.35</c:v>
                </c:pt>
                <c:pt idx="1192">
                  <c:v>41.38</c:v>
                </c:pt>
                <c:pt idx="1193">
                  <c:v>41.42</c:v>
                </c:pt>
                <c:pt idx="1194">
                  <c:v>41.45</c:v>
                </c:pt>
                <c:pt idx="1195">
                  <c:v>41.49</c:v>
                </c:pt>
                <c:pt idx="1196">
                  <c:v>41.52</c:v>
                </c:pt>
                <c:pt idx="1197">
                  <c:v>41.56</c:v>
                </c:pt>
                <c:pt idx="1198">
                  <c:v>41.59</c:v>
                </c:pt>
                <c:pt idx="1199">
                  <c:v>41.63</c:v>
                </c:pt>
                <c:pt idx="1200">
                  <c:v>41.66</c:v>
                </c:pt>
                <c:pt idx="1201">
                  <c:v>41.7</c:v>
                </c:pt>
                <c:pt idx="1202">
                  <c:v>41.73</c:v>
                </c:pt>
                <c:pt idx="1203">
                  <c:v>41.76</c:v>
                </c:pt>
                <c:pt idx="1204">
                  <c:v>41.8</c:v>
                </c:pt>
                <c:pt idx="1205">
                  <c:v>41.83</c:v>
                </c:pt>
                <c:pt idx="1206">
                  <c:v>41.87</c:v>
                </c:pt>
                <c:pt idx="1207">
                  <c:v>41.9</c:v>
                </c:pt>
                <c:pt idx="1208">
                  <c:v>41.94</c:v>
                </c:pt>
                <c:pt idx="1209">
                  <c:v>41.97</c:v>
                </c:pt>
                <c:pt idx="1210">
                  <c:v>42.01</c:v>
                </c:pt>
                <c:pt idx="1211">
                  <c:v>42.04</c:v>
                </c:pt>
                <c:pt idx="1212">
                  <c:v>42.08</c:v>
                </c:pt>
                <c:pt idx="1213">
                  <c:v>42.11</c:v>
                </c:pt>
                <c:pt idx="1214">
                  <c:v>42.15</c:v>
                </c:pt>
                <c:pt idx="1215">
                  <c:v>42.18</c:v>
                </c:pt>
                <c:pt idx="1216">
                  <c:v>42.22</c:v>
                </c:pt>
                <c:pt idx="1217">
                  <c:v>42.25</c:v>
                </c:pt>
                <c:pt idx="1218">
                  <c:v>42.29</c:v>
                </c:pt>
                <c:pt idx="1219">
                  <c:v>42.32</c:v>
                </c:pt>
                <c:pt idx="1220">
                  <c:v>42.35</c:v>
                </c:pt>
                <c:pt idx="1221">
                  <c:v>42.39</c:v>
                </c:pt>
                <c:pt idx="1222">
                  <c:v>42.42</c:v>
                </c:pt>
                <c:pt idx="1223">
                  <c:v>42.46</c:v>
                </c:pt>
                <c:pt idx="1224">
                  <c:v>42.49</c:v>
                </c:pt>
                <c:pt idx="1225">
                  <c:v>42.53</c:v>
                </c:pt>
                <c:pt idx="1226">
                  <c:v>42.56</c:v>
                </c:pt>
                <c:pt idx="1227">
                  <c:v>42.6</c:v>
                </c:pt>
                <c:pt idx="1228">
                  <c:v>42.63</c:v>
                </c:pt>
                <c:pt idx="1229">
                  <c:v>42.67</c:v>
                </c:pt>
                <c:pt idx="1230">
                  <c:v>42.7</c:v>
                </c:pt>
                <c:pt idx="1231">
                  <c:v>42.74</c:v>
                </c:pt>
                <c:pt idx="1232">
                  <c:v>42.77</c:v>
                </c:pt>
                <c:pt idx="1233">
                  <c:v>42.81</c:v>
                </c:pt>
                <c:pt idx="1234">
                  <c:v>42.84</c:v>
                </c:pt>
                <c:pt idx="1235">
                  <c:v>42.88</c:v>
                </c:pt>
                <c:pt idx="1236">
                  <c:v>42.91</c:v>
                </c:pt>
                <c:pt idx="1237">
                  <c:v>42.94</c:v>
                </c:pt>
                <c:pt idx="1238">
                  <c:v>42.98</c:v>
                </c:pt>
                <c:pt idx="1239">
                  <c:v>43.01</c:v>
                </c:pt>
                <c:pt idx="1240">
                  <c:v>43.05</c:v>
                </c:pt>
                <c:pt idx="1241">
                  <c:v>43.08</c:v>
                </c:pt>
                <c:pt idx="1242">
                  <c:v>43.12</c:v>
                </c:pt>
                <c:pt idx="1243">
                  <c:v>43.15</c:v>
                </c:pt>
                <c:pt idx="1244">
                  <c:v>43.19</c:v>
                </c:pt>
                <c:pt idx="1245">
                  <c:v>43.22</c:v>
                </c:pt>
                <c:pt idx="1246">
                  <c:v>43.26</c:v>
                </c:pt>
                <c:pt idx="1247">
                  <c:v>43.29</c:v>
                </c:pt>
                <c:pt idx="1248">
                  <c:v>43.33</c:v>
                </c:pt>
                <c:pt idx="1249">
                  <c:v>43.36</c:v>
                </c:pt>
                <c:pt idx="1250">
                  <c:v>43.4</c:v>
                </c:pt>
                <c:pt idx="1251">
                  <c:v>43.43</c:v>
                </c:pt>
                <c:pt idx="1252">
                  <c:v>43.47</c:v>
                </c:pt>
                <c:pt idx="1253">
                  <c:v>43.5</c:v>
                </c:pt>
                <c:pt idx="1254">
                  <c:v>43.54</c:v>
                </c:pt>
                <c:pt idx="1255">
                  <c:v>43.57</c:v>
                </c:pt>
                <c:pt idx="1256">
                  <c:v>43.6</c:v>
                </c:pt>
                <c:pt idx="1257">
                  <c:v>43.64</c:v>
                </c:pt>
                <c:pt idx="1258">
                  <c:v>43.67</c:v>
                </c:pt>
                <c:pt idx="1259">
                  <c:v>43.71</c:v>
                </c:pt>
                <c:pt idx="1260">
                  <c:v>43.74</c:v>
                </c:pt>
                <c:pt idx="1261">
                  <c:v>43.78</c:v>
                </c:pt>
                <c:pt idx="1262">
                  <c:v>43.81</c:v>
                </c:pt>
                <c:pt idx="1263">
                  <c:v>43.85</c:v>
                </c:pt>
                <c:pt idx="1264">
                  <c:v>43.88</c:v>
                </c:pt>
                <c:pt idx="1265">
                  <c:v>43.92</c:v>
                </c:pt>
                <c:pt idx="1266">
                  <c:v>43.95</c:v>
                </c:pt>
                <c:pt idx="1267">
                  <c:v>43.99</c:v>
                </c:pt>
                <c:pt idx="1268">
                  <c:v>44.02</c:v>
                </c:pt>
                <c:pt idx="1269">
                  <c:v>44.06</c:v>
                </c:pt>
                <c:pt idx="1270">
                  <c:v>44.09</c:v>
                </c:pt>
                <c:pt idx="1271">
                  <c:v>44.13</c:v>
                </c:pt>
                <c:pt idx="1272">
                  <c:v>44.16</c:v>
                </c:pt>
                <c:pt idx="1273">
                  <c:v>44.19</c:v>
                </c:pt>
                <c:pt idx="1274">
                  <c:v>44.23</c:v>
                </c:pt>
                <c:pt idx="1275">
                  <c:v>44.26</c:v>
                </c:pt>
                <c:pt idx="1276">
                  <c:v>44.3</c:v>
                </c:pt>
                <c:pt idx="1277">
                  <c:v>44.33</c:v>
                </c:pt>
                <c:pt idx="1278">
                  <c:v>44.37</c:v>
                </c:pt>
                <c:pt idx="1279">
                  <c:v>44.4</c:v>
                </c:pt>
                <c:pt idx="1280">
                  <c:v>44.44</c:v>
                </c:pt>
                <c:pt idx="1281">
                  <c:v>44.47</c:v>
                </c:pt>
                <c:pt idx="1282">
                  <c:v>44.51</c:v>
                </c:pt>
                <c:pt idx="1283">
                  <c:v>44.54</c:v>
                </c:pt>
                <c:pt idx="1284">
                  <c:v>44.58</c:v>
                </c:pt>
                <c:pt idx="1285">
                  <c:v>44.61</c:v>
                </c:pt>
                <c:pt idx="1286">
                  <c:v>44.65</c:v>
                </c:pt>
                <c:pt idx="1287">
                  <c:v>44.68</c:v>
                </c:pt>
                <c:pt idx="1288">
                  <c:v>44.72</c:v>
                </c:pt>
                <c:pt idx="1289">
                  <c:v>44.75</c:v>
                </c:pt>
                <c:pt idx="1290">
                  <c:v>44.78</c:v>
                </c:pt>
                <c:pt idx="1291">
                  <c:v>44.82</c:v>
                </c:pt>
                <c:pt idx="1292">
                  <c:v>44.85</c:v>
                </c:pt>
                <c:pt idx="1293">
                  <c:v>44.89</c:v>
                </c:pt>
                <c:pt idx="1294">
                  <c:v>44.92</c:v>
                </c:pt>
                <c:pt idx="1295">
                  <c:v>44.96</c:v>
                </c:pt>
                <c:pt idx="1296">
                  <c:v>44.99</c:v>
                </c:pt>
                <c:pt idx="1297">
                  <c:v>45.03</c:v>
                </c:pt>
                <c:pt idx="1298">
                  <c:v>45.06</c:v>
                </c:pt>
                <c:pt idx="1299">
                  <c:v>45.1</c:v>
                </c:pt>
                <c:pt idx="1300">
                  <c:v>45.13</c:v>
                </c:pt>
                <c:pt idx="1301">
                  <c:v>45.17</c:v>
                </c:pt>
                <c:pt idx="1302">
                  <c:v>45.2</c:v>
                </c:pt>
                <c:pt idx="1303">
                  <c:v>45.24</c:v>
                </c:pt>
                <c:pt idx="1304">
                  <c:v>45.27</c:v>
                </c:pt>
                <c:pt idx="1305">
                  <c:v>45.31</c:v>
                </c:pt>
                <c:pt idx="1306">
                  <c:v>45.34</c:v>
                </c:pt>
                <c:pt idx="1307">
                  <c:v>45.38</c:v>
                </c:pt>
                <c:pt idx="1308">
                  <c:v>45.41</c:v>
                </c:pt>
                <c:pt idx="1309">
                  <c:v>45.44</c:v>
                </c:pt>
                <c:pt idx="1310">
                  <c:v>45.48</c:v>
                </c:pt>
                <c:pt idx="1311">
                  <c:v>45.51</c:v>
                </c:pt>
                <c:pt idx="1312">
                  <c:v>45.55</c:v>
                </c:pt>
                <c:pt idx="1313">
                  <c:v>45.58</c:v>
                </c:pt>
                <c:pt idx="1314">
                  <c:v>45.62</c:v>
                </c:pt>
                <c:pt idx="1315">
                  <c:v>45.65</c:v>
                </c:pt>
                <c:pt idx="1316">
                  <c:v>45.69</c:v>
                </c:pt>
                <c:pt idx="1317">
                  <c:v>45.72</c:v>
                </c:pt>
                <c:pt idx="1318">
                  <c:v>45.76</c:v>
                </c:pt>
                <c:pt idx="1319">
                  <c:v>45.79</c:v>
                </c:pt>
                <c:pt idx="1320">
                  <c:v>45.83</c:v>
                </c:pt>
                <c:pt idx="1321">
                  <c:v>45.86</c:v>
                </c:pt>
                <c:pt idx="1322">
                  <c:v>45.9</c:v>
                </c:pt>
                <c:pt idx="1323">
                  <c:v>45.93</c:v>
                </c:pt>
                <c:pt idx="1324">
                  <c:v>45.97</c:v>
                </c:pt>
                <c:pt idx="1325">
                  <c:v>46</c:v>
                </c:pt>
                <c:pt idx="1326">
                  <c:v>46.03</c:v>
                </c:pt>
                <c:pt idx="1327">
                  <c:v>46.07</c:v>
                </c:pt>
                <c:pt idx="1328">
                  <c:v>46.1</c:v>
                </c:pt>
                <c:pt idx="1329">
                  <c:v>46.14</c:v>
                </c:pt>
                <c:pt idx="1330">
                  <c:v>46.17</c:v>
                </c:pt>
                <c:pt idx="1331">
                  <c:v>46.21</c:v>
                </c:pt>
                <c:pt idx="1332">
                  <c:v>46.24</c:v>
                </c:pt>
                <c:pt idx="1333">
                  <c:v>46.28</c:v>
                </c:pt>
                <c:pt idx="1334">
                  <c:v>46.31</c:v>
                </c:pt>
                <c:pt idx="1335">
                  <c:v>46.35</c:v>
                </c:pt>
                <c:pt idx="1336">
                  <c:v>46.38</c:v>
                </c:pt>
                <c:pt idx="1337">
                  <c:v>46.42</c:v>
                </c:pt>
                <c:pt idx="1338">
                  <c:v>46.45</c:v>
                </c:pt>
                <c:pt idx="1339">
                  <c:v>46.49</c:v>
                </c:pt>
                <c:pt idx="1340">
                  <c:v>46.52</c:v>
                </c:pt>
                <c:pt idx="1341">
                  <c:v>46.56</c:v>
                </c:pt>
                <c:pt idx="1342">
                  <c:v>46.59</c:v>
                </c:pt>
                <c:pt idx="1343">
                  <c:v>46.62</c:v>
                </c:pt>
                <c:pt idx="1344">
                  <c:v>46.66</c:v>
                </c:pt>
                <c:pt idx="1345">
                  <c:v>46.69</c:v>
                </c:pt>
                <c:pt idx="1346">
                  <c:v>46.73</c:v>
                </c:pt>
                <c:pt idx="1347">
                  <c:v>46.76</c:v>
                </c:pt>
                <c:pt idx="1348">
                  <c:v>46.8</c:v>
                </c:pt>
                <c:pt idx="1349">
                  <c:v>46.83</c:v>
                </c:pt>
                <c:pt idx="1350">
                  <c:v>46.87</c:v>
                </c:pt>
                <c:pt idx="1351">
                  <c:v>46.9</c:v>
                </c:pt>
                <c:pt idx="1352">
                  <c:v>46.94</c:v>
                </c:pt>
                <c:pt idx="1353">
                  <c:v>46.97</c:v>
                </c:pt>
                <c:pt idx="1354">
                  <c:v>47.01</c:v>
                </c:pt>
                <c:pt idx="1355">
                  <c:v>47.04</c:v>
                </c:pt>
                <c:pt idx="1356">
                  <c:v>47.08</c:v>
                </c:pt>
                <c:pt idx="1357">
                  <c:v>47.11</c:v>
                </c:pt>
                <c:pt idx="1358">
                  <c:v>47.15</c:v>
                </c:pt>
                <c:pt idx="1359">
                  <c:v>47.18</c:v>
                </c:pt>
                <c:pt idx="1360">
                  <c:v>47.22</c:v>
                </c:pt>
                <c:pt idx="1361">
                  <c:v>47.25</c:v>
                </c:pt>
                <c:pt idx="1362">
                  <c:v>47.28</c:v>
                </c:pt>
                <c:pt idx="1363">
                  <c:v>47.32</c:v>
                </c:pt>
                <c:pt idx="1364">
                  <c:v>47.35</c:v>
                </c:pt>
                <c:pt idx="1365">
                  <c:v>47.39</c:v>
                </c:pt>
                <c:pt idx="1366">
                  <c:v>47.42</c:v>
                </c:pt>
                <c:pt idx="1367">
                  <c:v>47.46</c:v>
                </c:pt>
                <c:pt idx="1368">
                  <c:v>47.49</c:v>
                </c:pt>
                <c:pt idx="1369">
                  <c:v>47.53</c:v>
                </c:pt>
                <c:pt idx="1370">
                  <c:v>47.56</c:v>
                </c:pt>
                <c:pt idx="1371">
                  <c:v>47.6</c:v>
                </c:pt>
                <c:pt idx="1372">
                  <c:v>47.63</c:v>
                </c:pt>
                <c:pt idx="1373">
                  <c:v>47.67</c:v>
                </c:pt>
                <c:pt idx="1374">
                  <c:v>47.7</c:v>
                </c:pt>
                <c:pt idx="1375">
                  <c:v>47.74</c:v>
                </c:pt>
                <c:pt idx="1376">
                  <c:v>47.77</c:v>
                </c:pt>
                <c:pt idx="1377">
                  <c:v>47.81</c:v>
                </c:pt>
                <c:pt idx="1378">
                  <c:v>47.84</c:v>
                </c:pt>
                <c:pt idx="1379">
                  <c:v>47.87</c:v>
                </c:pt>
                <c:pt idx="1380">
                  <c:v>47.91</c:v>
                </c:pt>
                <c:pt idx="1381">
                  <c:v>47.94</c:v>
                </c:pt>
                <c:pt idx="1382">
                  <c:v>47.98</c:v>
                </c:pt>
                <c:pt idx="1383">
                  <c:v>48.01</c:v>
                </c:pt>
                <c:pt idx="1384">
                  <c:v>48.05</c:v>
                </c:pt>
                <c:pt idx="1385">
                  <c:v>48.08</c:v>
                </c:pt>
                <c:pt idx="1386">
                  <c:v>48.12</c:v>
                </c:pt>
                <c:pt idx="1387">
                  <c:v>48.15</c:v>
                </c:pt>
                <c:pt idx="1388">
                  <c:v>48.19</c:v>
                </c:pt>
                <c:pt idx="1389">
                  <c:v>48.22</c:v>
                </c:pt>
                <c:pt idx="1390">
                  <c:v>48.26</c:v>
                </c:pt>
                <c:pt idx="1391">
                  <c:v>48.29</c:v>
                </c:pt>
                <c:pt idx="1392">
                  <c:v>48.33</c:v>
                </c:pt>
                <c:pt idx="1393">
                  <c:v>48.36</c:v>
                </c:pt>
                <c:pt idx="1394">
                  <c:v>48.4</c:v>
                </c:pt>
                <c:pt idx="1395">
                  <c:v>48.43</c:v>
                </c:pt>
                <c:pt idx="1396">
                  <c:v>48.46</c:v>
                </c:pt>
                <c:pt idx="1397">
                  <c:v>48.5</c:v>
                </c:pt>
                <c:pt idx="1398">
                  <c:v>48.53</c:v>
                </c:pt>
                <c:pt idx="1399">
                  <c:v>48.57</c:v>
                </c:pt>
                <c:pt idx="1400">
                  <c:v>48.6</c:v>
                </c:pt>
                <c:pt idx="1401">
                  <c:v>48.64</c:v>
                </c:pt>
                <c:pt idx="1402">
                  <c:v>48.67</c:v>
                </c:pt>
                <c:pt idx="1403">
                  <c:v>48.71</c:v>
                </c:pt>
                <c:pt idx="1404">
                  <c:v>48.74</c:v>
                </c:pt>
                <c:pt idx="1405">
                  <c:v>48.78</c:v>
                </c:pt>
                <c:pt idx="1406">
                  <c:v>48.81</c:v>
                </c:pt>
                <c:pt idx="1407">
                  <c:v>48.85</c:v>
                </c:pt>
                <c:pt idx="1408">
                  <c:v>48.88</c:v>
                </c:pt>
                <c:pt idx="1409">
                  <c:v>48.92</c:v>
                </c:pt>
                <c:pt idx="1410">
                  <c:v>48.95</c:v>
                </c:pt>
                <c:pt idx="1411">
                  <c:v>48.99</c:v>
                </c:pt>
                <c:pt idx="1412">
                  <c:v>49.02</c:v>
                </c:pt>
                <c:pt idx="1413">
                  <c:v>49.06</c:v>
                </c:pt>
                <c:pt idx="1414">
                  <c:v>49.09</c:v>
                </c:pt>
                <c:pt idx="1415">
                  <c:v>49.12</c:v>
                </c:pt>
                <c:pt idx="1416">
                  <c:v>49.16</c:v>
                </c:pt>
                <c:pt idx="1417">
                  <c:v>49.19</c:v>
                </c:pt>
                <c:pt idx="1418">
                  <c:v>49.23</c:v>
                </c:pt>
                <c:pt idx="1419">
                  <c:v>49.26</c:v>
                </c:pt>
                <c:pt idx="1420">
                  <c:v>49.3</c:v>
                </c:pt>
                <c:pt idx="1421">
                  <c:v>49.33</c:v>
                </c:pt>
                <c:pt idx="1422">
                  <c:v>49.37</c:v>
                </c:pt>
                <c:pt idx="1423">
                  <c:v>49.4</c:v>
                </c:pt>
                <c:pt idx="1424">
                  <c:v>49.44</c:v>
                </c:pt>
                <c:pt idx="1425">
                  <c:v>49.47</c:v>
                </c:pt>
                <c:pt idx="1426">
                  <c:v>49.51</c:v>
                </c:pt>
                <c:pt idx="1427">
                  <c:v>49.54</c:v>
                </c:pt>
                <c:pt idx="1428">
                  <c:v>49.58</c:v>
                </c:pt>
                <c:pt idx="1429">
                  <c:v>49.61</c:v>
                </c:pt>
                <c:pt idx="1430">
                  <c:v>49.65</c:v>
                </c:pt>
                <c:pt idx="1431">
                  <c:v>49.68</c:v>
                </c:pt>
                <c:pt idx="1432">
                  <c:v>49.71</c:v>
                </c:pt>
                <c:pt idx="1433">
                  <c:v>49.75</c:v>
                </c:pt>
                <c:pt idx="1434">
                  <c:v>49.78</c:v>
                </c:pt>
                <c:pt idx="1435">
                  <c:v>49.82</c:v>
                </c:pt>
                <c:pt idx="1436">
                  <c:v>49.85</c:v>
                </c:pt>
                <c:pt idx="1437">
                  <c:v>49.89</c:v>
                </c:pt>
                <c:pt idx="1438">
                  <c:v>49.92</c:v>
                </c:pt>
                <c:pt idx="1439">
                  <c:v>49.96</c:v>
                </c:pt>
                <c:pt idx="1440">
                  <c:v>49.99</c:v>
                </c:pt>
                <c:pt idx="1441">
                  <c:v>50.03</c:v>
                </c:pt>
                <c:pt idx="1442">
                  <c:v>50.06</c:v>
                </c:pt>
                <c:pt idx="1443">
                  <c:v>50.1</c:v>
                </c:pt>
                <c:pt idx="1444">
                  <c:v>50.13</c:v>
                </c:pt>
                <c:pt idx="1445">
                  <c:v>50.17</c:v>
                </c:pt>
                <c:pt idx="1446">
                  <c:v>50.2</c:v>
                </c:pt>
                <c:pt idx="1447">
                  <c:v>50.24</c:v>
                </c:pt>
                <c:pt idx="1448">
                  <c:v>50.27</c:v>
                </c:pt>
                <c:pt idx="1449">
                  <c:v>50.3</c:v>
                </c:pt>
                <c:pt idx="1450">
                  <c:v>50.34</c:v>
                </c:pt>
                <c:pt idx="1451">
                  <c:v>50.37</c:v>
                </c:pt>
                <c:pt idx="1452">
                  <c:v>50.41</c:v>
                </c:pt>
                <c:pt idx="1453">
                  <c:v>50.44</c:v>
                </c:pt>
                <c:pt idx="1454">
                  <c:v>50.48</c:v>
                </c:pt>
                <c:pt idx="1455">
                  <c:v>50.51</c:v>
                </c:pt>
                <c:pt idx="1456">
                  <c:v>50.55</c:v>
                </c:pt>
                <c:pt idx="1457">
                  <c:v>50.58</c:v>
                </c:pt>
                <c:pt idx="1458">
                  <c:v>50.62</c:v>
                </c:pt>
                <c:pt idx="1459">
                  <c:v>50.65</c:v>
                </c:pt>
                <c:pt idx="1460">
                  <c:v>50.69</c:v>
                </c:pt>
                <c:pt idx="1461">
                  <c:v>50.72</c:v>
                </c:pt>
                <c:pt idx="1462">
                  <c:v>50.76</c:v>
                </c:pt>
                <c:pt idx="1463">
                  <c:v>50.79</c:v>
                </c:pt>
                <c:pt idx="1464">
                  <c:v>50.83</c:v>
                </c:pt>
                <c:pt idx="1465">
                  <c:v>50.86</c:v>
                </c:pt>
                <c:pt idx="1466">
                  <c:v>50.9</c:v>
                </c:pt>
                <c:pt idx="1467">
                  <c:v>50.93</c:v>
                </c:pt>
                <c:pt idx="1468">
                  <c:v>50.96</c:v>
                </c:pt>
                <c:pt idx="1469">
                  <c:v>51</c:v>
                </c:pt>
                <c:pt idx="1470">
                  <c:v>51.03</c:v>
                </c:pt>
                <c:pt idx="1471">
                  <c:v>51.07</c:v>
                </c:pt>
                <c:pt idx="1472">
                  <c:v>51.1</c:v>
                </c:pt>
                <c:pt idx="1473">
                  <c:v>51.14</c:v>
                </c:pt>
                <c:pt idx="1474">
                  <c:v>51.17</c:v>
                </c:pt>
                <c:pt idx="1475">
                  <c:v>51.21</c:v>
                </c:pt>
                <c:pt idx="1476">
                  <c:v>51.24</c:v>
                </c:pt>
                <c:pt idx="1477">
                  <c:v>51.28</c:v>
                </c:pt>
                <c:pt idx="1478">
                  <c:v>51.31</c:v>
                </c:pt>
                <c:pt idx="1479">
                  <c:v>51.35</c:v>
                </c:pt>
                <c:pt idx="1480">
                  <c:v>51.38</c:v>
                </c:pt>
                <c:pt idx="1481">
                  <c:v>51.42</c:v>
                </c:pt>
                <c:pt idx="1482">
                  <c:v>51.45</c:v>
                </c:pt>
                <c:pt idx="1483">
                  <c:v>51.49</c:v>
                </c:pt>
                <c:pt idx="1484">
                  <c:v>51.52</c:v>
                </c:pt>
                <c:pt idx="1485">
                  <c:v>51.55</c:v>
                </c:pt>
                <c:pt idx="1486">
                  <c:v>51.59</c:v>
                </c:pt>
                <c:pt idx="1487">
                  <c:v>51.62</c:v>
                </c:pt>
                <c:pt idx="1488">
                  <c:v>51.66</c:v>
                </c:pt>
                <c:pt idx="1489">
                  <c:v>51.69</c:v>
                </c:pt>
                <c:pt idx="1490">
                  <c:v>51.73</c:v>
                </c:pt>
                <c:pt idx="1491">
                  <c:v>51.76</c:v>
                </c:pt>
                <c:pt idx="1492">
                  <c:v>51.8</c:v>
                </c:pt>
                <c:pt idx="1493">
                  <c:v>51.83</c:v>
                </c:pt>
                <c:pt idx="1494">
                  <c:v>51.87</c:v>
                </c:pt>
                <c:pt idx="1495">
                  <c:v>51.9</c:v>
                </c:pt>
                <c:pt idx="1496">
                  <c:v>51.94</c:v>
                </c:pt>
                <c:pt idx="1497">
                  <c:v>51.97</c:v>
                </c:pt>
                <c:pt idx="1498">
                  <c:v>52.01</c:v>
                </c:pt>
                <c:pt idx="1499">
                  <c:v>52.04</c:v>
                </c:pt>
                <c:pt idx="1500">
                  <c:v>52.08</c:v>
                </c:pt>
                <c:pt idx="1501">
                  <c:v>52.11</c:v>
                </c:pt>
                <c:pt idx="1502">
                  <c:v>52.14</c:v>
                </c:pt>
                <c:pt idx="1503">
                  <c:v>52.18</c:v>
                </c:pt>
              </c:numCache>
            </c:numRef>
          </c:xVal>
          <c:yVal>
            <c:numRef>
              <c:f>Replotted!$C$2:$C$1505</c:f>
              <c:numCache>
                <c:formatCode>General</c:formatCode>
                <c:ptCount val="1504"/>
                <c:pt idx="1">
                  <c:v>-0.33333333333332626</c:v>
                </c:pt>
                <c:pt idx="2">
                  <c:v>0</c:v>
                </c:pt>
                <c:pt idx="3">
                  <c:v>0.33333333333332626</c:v>
                </c:pt>
                <c:pt idx="4">
                  <c:v>-0.24999999999999462</c:v>
                </c:pt>
                <c:pt idx="5">
                  <c:v>0.33333333333332626</c:v>
                </c:pt>
                <c:pt idx="6">
                  <c:v>-0.24999999999999478</c:v>
                </c:pt>
                <c:pt idx="7">
                  <c:v>0.33333333333332626</c:v>
                </c:pt>
                <c:pt idx="8">
                  <c:v>-0.24999999999999445</c:v>
                </c:pt>
                <c:pt idx="9">
                  <c:v>0.33333333333332654</c:v>
                </c:pt>
                <c:pt idx="10">
                  <c:v>0</c:v>
                </c:pt>
                <c:pt idx="11">
                  <c:v>-0.33333333333332593</c:v>
                </c:pt>
                <c:pt idx="12">
                  <c:v>0.24999999999999478</c:v>
                </c:pt>
                <c:pt idx="13">
                  <c:v>0</c:v>
                </c:pt>
                <c:pt idx="14">
                  <c:v>0.25000000000000588</c:v>
                </c:pt>
                <c:pt idx="15">
                  <c:v>0</c:v>
                </c:pt>
                <c:pt idx="16">
                  <c:v>0</c:v>
                </c:pt>
                <c:pt idx="17">
                  <c:v>0.33333333333332715</c:v>
                </c:pt>
                <c:pt idx="18">
                  <c:v>-0.33333333333332593</c:v>
                </c:pt>
                <c:pt idx="19">
                  <c:v>0.24999999999999445</c:v>
                </c:pt>
                <c:pt idx="20">
                  <c:v>0</c:v>
                </c:pt>
                <c:pt idx="21">
                  <c:v>0</c:v>
                </c:pt>
                <c:pt idx="22">
                  <c:v>0.33333333333334075</c:v>
                </c:pt>
                <c:pt idx="23">
                  <c:v>-0.25000000000000555</c:v>
                </c:pt>
                <c:pt idx="24">
                  <c:v>0.33333333333334197</c:v>
                </c:pt>
                <c:pt idx="25">
                  <c:v>-0.25000000000000555</c:v>
                </c:pt>
                <c:pt idx="26">
                  <c:v>0.66666666666666663</c:v>
                </c:pt>
                <c:pt idx="27">
                  <c:v>0</c:v>
                </c:pt>
                <c:pt idx="28">
                  <c:v>0</c:v>
                </c:pt>
                <c:pt idx="29">
                  <c:v>-0.24999999999999445</c:v>
                </c:pt>
                <c:pt idx="30">
                  <c:v>0.33333333333332593</c:v>
                </c:pt>
                <c:pt idx="31">
                  <c:v>0</c:v>
                </c:pt>
                <c:pt idx="32">
                  <c:v>0</c:v>
                </c:pt>
                <c:pt idx="33">
                  <c:v>0.25000000000000694</c:v>
                </c:pt>
                <c:pt idx="34">
                  <c:v>0</c:v>
                </c:pt>
                <c:pt idx="35">
                  <c:v>0</c:v>
                </c:pt>
                <c:pt idx="36">
                  <c:v>0.33333333333332593</c:v>
                </c:pt>
                <c:pt idx="37">
                  <c:v>0</c:v>
                </c:pt>
                <c:pt idx="38">
                  <c:v>0.25000000000000555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-0.25000000000000555</c:v>
                </c:pt>
                <c:pt idx="43">
                  <c:v>0.33333333333334075</c:v>
                </c:pt>
                <c:pt idx="44">
                  <c:v>0.24999999999999445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0.25000000000000555</c:v>
                </c:pt>
                <c:pt idx="49">
                  <c:v>0.33333333333332349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0.33333333333334075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0.24999999999999445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0.24999999999999445</c:v>
                </c:pt>
                <c:pt idx="64">
                  <c:v>0.33333333333333826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0.33333333333332837</c:v>
                </c:pt>
                <c:pt idx="69">
                  <c:v>0</c:v>
                </c:pt>
                <c:pt idx="70">
                  <c:v>0</c:v>
                </c:pt>
                <c:pt idx="71">
                  <c:v>0.3333333333333432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0.33333333333332349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0.25000000000000555</c:v>
                </c:pt>
                <c:pt idx="85">
                  <c:v>0</c:v>
                </c:pt>
                <c:pt idx="86">
                  <c:v>0.24999999999999445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0.25000000000000555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0.24999999999999445</c:v>
                </c:pt>
                <c:pt idx="98">
                  <c:v>0</c:v>
                </c:pt>
                <c:pt idx="99">
                  <c:v>0</c:v>
                </c:pt>
                <c:pt idx="100">
                  <c:v>0.33333333333333826</c:v>
                </c:pt>
                <c:pt idx="101">
                  <c:v>0</c:v>
                </c:pt>
                <c:pt idx="102">
                  <c:v>0.33333333333332349</c:v>
                </c:pt>
                <c:pt idx="103">
                  <c:v>0</c:v>
                </c:pt>
                <c:pt idx="104">
                  <c:v>0</c:v>
                </c:pt>
                <c:pt idx="105">
                  <c:v>0.25000000000000555</c:v>
                </c:pt>
                <c:pt idx="106">
                  <c:v>-0.33333333333333826</c:v>
                </c:pt>
                <c:pt idx="107">
                  <c:v>0.66666666666667163</c:v>
                </c:pt>
                <c:pt idx="108">
                  <c:v>-0.24999999999999445</c:v>
                </c:pt>
                <c:pt idx="109">
                  <c:v>0.33333333333332837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0.33333333333333826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0.33333333333332349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0.25000000000000555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0.24999999999999445</c:v>
                </c:pt>
                <c:pt idx="130">
                  <c:v>0</c:v>
                </c:pt>
                <c:pt idx="131">
                  <c:v>0</c:v>
                </c:pt>
                <c:pt idx="132">
                  <c:v>0.33333333333333826</c:v>
                </c:pt>
                <c:pt idx="133">
                  <c:v>-0.25000000000000555</c:v>
                </c:pt>
                <c:pt idx="134">
                  <c:v>0.33333333333333826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0.24999999999999445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0.33333333333333826</c:v>
                </c:pt>
                <c:pt idx="144">
                  <c:v>0</c:v>
                </c:pt>
                <c:pt idx="145">
                  <c:v>0</c:v>
                </c:pt>
                <c:pt idx="146">
                  <c:v>0.24999999999999445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0.33333333333333826</c:v>
                </c:pt>
                <c:pt idx="152">
                  <c:v>0</c:v>
                </c:pt>
                <c:pt idx="153">
                  <c:v>0.33333333333333331</c:v>
                </c:pt>
                <c:pt idx="154">
                  <c:v>0</c:v>
                </c:pt>
                <c:pt idx="155">
                  <c:v>0</c:v>
                </c:pt>
                <c:pt idx="156">
                  <c:v>-0.24999999999999445</c:v>
                </c:pt>
                <c:pt idx="157">
                  <c:v>0.33333333333332349</c:v>
                </c:pt>
                <c:pt idx="158">
                  <c:v>0.25000000000000555</c:v>
                </c:pt>
                <c:pt idx="159">
                  <c:v>0</c:v>
                </c:pt>
                <c:pt idx="160">
                  <c:v>0.33333333333332349</c:v>
                </c:pt>
                <c:pt idx="161">
                  <c:v>-0.24999999999999445</c:v>
                </c:pt>
                <c:pt idx="162">
                  <c:v>0</c:v>
                </c:pt>
                <c:pt idx="163">
                  <c:v>0.24999999999999445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0.33333333333332349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0.25000000000000555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0.33333333333332349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0.33333333333334814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0.33333333333333331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0.25000000000000555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0.24999999999999445</c:v>
                </c:pt>
                <c:pt idx="200">
                  <c:v>0</c:v>
                </c:pt>
                <c:pt idx="201">
                  <c:v>0</c:v>
                </c:pt>
                <c:pt idx="202">
                  <c:v>0.33333333333334814</c:v>
                </c:pt>
                <c:pt idx="203">
                  <c:v>-0.25000000000000555</c:v>
                </c:pt>
                <c:pt idx="204">
                  <c:v>0</c:v>
                </c:pt>
                <c:pt idx="205">
                  <c:v>0.5</c:v>
                </c:pt>
                <c:pt idx="206">
                  <c:v>-0.33333333333332349</c:v>
                </c:pt>
                <c:pt idx="207">
                  <c:v>0</c:v>
                </c:pt>
                <c:pt idx="208">
                  <c:v>0</c:v>
                </c:pt>
                <c:pt idx="209">
                  <c:v>0.24999999999999445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0.33333333333334814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0.24999999999999445</c:v>
                </c:pt>
                <c:pt idx="219">
                  <c:v>0</c:v>
                </c:pt>
                <c:pt idx="220">
                  <c:v>0</c:v>
                </c:pt>
                <c:pt idx="221">
                  <c:v>0.33333333333333826</c:v>
                </c:pt>
                <c:pt idx="222">
                  <c:v>-0.25000000000000555</c:v>
                </c:pt>
                <c:pt idx="223">
                  <c:v>0.33333333333333826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0.33333333333332349</c:v>
                </c:pt>
                <c:pt idx="231">
                  <c:v>0</c:v>
                </c:pt>
                <c:pt idx="232">
                  <c:v>-0.33333333333331361</c:v>
                </c:pt>
                <c:pt idx="233">
                  <c:v>0.25</c:v>
                </c:pt>
                <c:pt idx="234">
                  <c:v>0</c:v>
                </c:pt>
                <c:pt idx="235">
                  <c:v>0.25</c:v>
                </c:pt>
                <c:pt idx="236">
                  <c:v>-0.33333333333334814</c:v>
                </c:pt>
                <c:pt idx="237">
                  <c:v>0</c:v>
                </c:pt>
                <c:pt idx="238">
                  <c:v>0.33333333333334814</c:v>
                </c:pt>
                <c:pt idx="239">
                  <c:v>0.2499999999999889</c:v>
                </c:pt>
                <c:pt idx="240">
                  <c:v>0</c:v>
                </c:pt>
                <c:pt idx="241">
                  <c:v>-0.25</c:v>
                </c:pt>
                <c:pt idx="242">
                  <c:v>0</c:v>
                </c:pt>
                <c:pt idx="243">
                  <c:v>0.25</c:v>
                </c:pt>
                <c:pt idx="244">
                  <c:v>0</c:v>
                </c:pt>
                <c:pt idx="245">
                  <c:v>0</c:v>
                </c:pt>
                <c:pt idx="246">
                  <c:v>0.33333333333334814</c:v>
                </c:pt>
                <c:pt idx="247">
                  <c:v>-0.25</c:v>
                </c:pt>
                <c:pt idx="248">
                  <c:v>0.33333333333334814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0.2499999999999889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0.2500000000000111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0.25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0.2500000000000111</c:v>
                </c:pt>
                <c:pt idx="270">
                  <c:v>-0.33333333333334814</c:v>
                </c:pt>
                <c:pt idx="271">
                  <c:v>0</c:v>
                </c:pt>
                <c:pt idx="272">
                  <c:v>0.33333333333334814</c:v>
                </c:pt>
                <c:pt idx="273">
                  <c:v>0</c:v>
                </c:pt>
                <c:pt idx="274">
                  <c:v>0.33333333333333331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0.2500000000000111</c:v>
                </c:pt>
                <c:pt idx="280">
                  <c:v>-0.33333333333332837</c:v>
                </c:pt>
                <c:pt idx="281">
                  <c:v>0.2500000000000111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0.33333333333331361</c:v>
                </c:pt>
                <c:pt idx="288">
                  <c:v>0</c:v>
                </c:pt>
                <c:pt idx="289">
                  <c:v>-0.33333333333333331</c:v>
                </c:pt>
                <c:pt idx="290">
                  <c:v>0.2499999999999889</c:v>
                </c:pt>
                <c:pt idx="291">
                  <c:v>-0.33333333333333331</c:v>
                </c:pt>
                <c:pt idx="292">
                  <c:v>0.2499999999999889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0.2500000000000111</c:v>
                </c:pt>
                <c:pt idx="297">
                  <c:v>-0.33333333333332837</c:v>
                </c:pt>
                <c:pt idx="298">
                  <c:v>0</c:v>
                </c:pt>
                <c:pt idx="299">
                  <c:v>0.33333333333332837</c:v>
                </c:pt>
                <c:pt idx="300">
                  <c:v>0.25</c:v>
                </c:pt>
                <c:pt idx="301">
                  <c:v>0</c:v>
                </c:pt>
                <c:pt idx="302">
                  <c:v>-0.33333333333331361</c:v>
                </c:pt>
                <c:pt idx="303">
                  <c:v>0.25</c:v>
                </c:pt>
                <c:pt idx="304">
                  <c:v>0</c:v>
                </c:pt>
                <c:pt idx="305">
                  <c:v>0.25</c:v>
                </c:pt>
                <c:pt idx="306">
                  <c:v>-0.33333333333333331</c:v>
                </c:pt>
                <c:pt idx="307">
                  <c:v>0</c:v>
                </c:pt>
                <c:pt idx="308">
                  <c:v>0.33333333333333331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0.33333333333334814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0.25</c:v>
                </c:pt>
                <c:pt idx="318">
                  <c:v>-0.33333333333333331</c:v>
                </c:pt>
                <c:pt idx="319">
                  <c:v>0.33333333333331361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0.2500000000000111</c:v>
                </c:pt>
                <c:pt idx="325">
                  <c:v>-0.33333333333334814</c:v>
                </c:pt>
                <c:pt idx="326">
                  <c:v>0.25</c:v>
                </c:pt>
                <c:pt idx="327">
                  <c:v>0</c:v>
                </c:pt>
                <c:pt idx="328">
                  <c:v>-0.25</c:v>
                </c:pt>
                <c:pt idx="329">
                  <c:v>0.33333333333334814</c:v>
                </c:pt>
                <c:pt idx="330">
                  <c:v>0</c:v>
                </c:pt>
                <c:pt idx="331">
                  <c:v>0.33333333333333331</c:v>
                </c:pt>
                <c:pt idx="332">
                  <c:v>0</c:v>
                </c:pt>
                <c:pt idx="333">
                  <c:v>0</c:v>
                </c:pt>
                <c:pt idx="334">
                  <c:v>0.2500000000000111</c:v>
                </c:pt>
                <c:pt idx="335">
                  <c:v>-0.33333333333332837</c:v>
                </c:pt>
                <c:pt idx="336">
                  <c:v>0</c:v>
                </c:pt>
                <c:pt idx="337">
                  <c:v>0.2500000000000111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0.33333333333333331</c:v>
                </c:pt>
                <c:pt idx="343">
                  <c:v>0</c:v>
                </c:pt>
                <c:pt idx="344">
                  <c:v>0.33333333333334814</c:v>
                </c:pt>
                <c:pt idx="345">
                  <c:v>0</c:v>
                </c:pt>
                <c:pt idx="346">
                  <c:v>-0.33333333333334814</c:v>
                </c:pt>
                <c:pt idx="347">
                  <c:v>0</c:v>
                </c:pt>
                <c:pt idx="348">
                  <c:v>0.33333333333334814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0.25</c:v>
                </c:pt>
                <c:pt idx="357">
                  <c:v>0</c:v>
                </c:pt>
                <c:pt idx="358">
                  <c:v>0.2500000000000111</c:v>
                </c:pt>
                <c:pt idx="359">
                  <c:v>-0.33333333333332837</c:v>
                </c:pt>
                <c:pt idx="360">
                  <c:v>0.2500000000000111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0.33333333333333331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-0.25</c:v>
                </c:pt>
                <c:pt idx="371">
                  <c:v>0.33333333333331361</c:v>
                </c:pt>
                <c:pt idx="372">
                  <c:v>0</c:v>
                </c:pt>
                <c:pt idx="373">
                  <c:v>0.2500000000000111</c:v>
                </c:pt>
                <c:pt idx="374">
                  <c:v>0.33333333333331361</c:v>
                </c:pt>
                <c:pt idx="375">
                  <c:v>-0.25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0.33333333333333331</c:v>
                </c:pt>
                <c:pt idx="381">
                  <c:v>0.25</c:v>
                </c:pt>
                <c:pt idx="382">
                  <c:v>-0.33333333333334814</c:v>
                </c:pt>
                <c:pt idx="383">
                  <c:v>0</c:v>
                </c:pt>
                <c:pt idx="384">
                  <c:v>0.33333333333334814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0.5000000000000111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0.33333333333333331</c:v>
                </c:pt>
                <c:pt idx="400">
                  <c:v>0</c:v>
                </c:pt>
                <c:pt idx="401">
                  <c:v>0</c:v>
                </c:pt>
                <c:pt idx="402">
                  <c:v>-0.2499999999999889</c:v>
                </c:pt>
                <c:pt idx="403">
                  <c:v>0.66666666666668151</c:v>
                </c:pt>
                <c:pt idx="404">
                  <c:v>-0.2500000000000111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0.33333333333334814</c:v>
                </c:pt>
                <c:pt idx="409">
                  <c:v>0</c:v>
                </c:pt>
                <c:pt idx="410">
                  <c:v>-0.33333333333332837</c:v>
                </c:pt>
                <c:pt idx="411">
                  <c:v>0.5000000000000111</c:v>
                </c:pt>
                <c:pt idx="412">
                  <c:v>0</c:v>
                </c:pt>
                <c:pt idx="413">
                  <c:v>-0.25</c:v>
                </c:pt>
                <c:pt idx="414">
                  <c:v>0.33333333333333331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0.2500000000000111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0.33333333333331361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0.33333333333332837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0.33333333333333331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0.33333333333334814</c:v>
                </c:pt>
                <c:pt idx="445">
                  <c:v>-0.2500000000000111</c:v>
                </c:pt>
                <c:pt idx="446">
                  <c:v>0</c:v>
                </c:pt>
                <c:pt idx="447">
                  <c:v>0.2500000000000111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0.33333333333333331</c:v>
                </c:pt>
                <c:pt idx="453">
                  <c:v>0.2499999999999889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-0.25</c:v>
                </c:pt>
                <c:pt idx="458">
                  <c:v>0.33333333333331361</c:v>
                </c:pt>
                <c:pt idx="459">
                  <c:v>0</c:v>
                </c:pt>
                <c:pt idx="460">
                  <c:v>0</c:v>
                </c:pt>
                <c:pt idx="461">
                  <c:v>0.33333333333333331</c:v>
                </c:pt>
                <c:pt idx="462">
                  <c:v>0</c:v>
                </c:pt>
                <c:pt idx="463">
                  <c:v>-0.33333333333331361</c:v>
                </c:pt>
                <c:pt idx="464">
                  <c:v>0.25</c:v>
                </c:pt>
                <c:pt idx="465">
                  <c:v>0</c:v>
                </c:pt>
                <c:pt idx="466">
                  <c:v>0</c:v>
                </c:pt>
                <c:pt idx="467">
                  <c:v>0.3333333333333432</c:v>
                </c:pt>
                <c:pt idx="468">
                  <c:v>0</c:v>
                </c:pt>
                <c:pt idx="469">
                  <c:v>0</c:v>
                </c:pt>
                <c:pt idx="470">
                  <c:v>-0.2500000000000222</c:v>
                </c:pt>
                <c:pt idx="471">
                  <c:v>0.66666666666665675</c:v>
                </c:pt>
                <c:pt idx="472">
                  <c:v>-0.25</c:v>
                </c:pt>
                <c:pt idx="473">
                  <c:v>0.33333333333331361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0.33333333333331361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0.33333333333331361</c:v>
                </c:pt>
                <c:pt idx="487">
                  <c:v>-0.25</c:v>
                </c:pt>
                <c:pt idx="488">
                  <c:v>0.33333333333331361</c:v>
                </c:pt>
                <c:pt idx="489">
                  <c:v>0</c:v>
                </c:pt>
                <c:pt idx="490">
                  <c:v>-0.33333333333331361</c:v>
                </c:pt>
                <c:pt idx="491">
                  <c:v>0.25</c:v>
                </c:pt>
                <c:pt idx="492">
                  <c:v>0</c:v>
                </c:pt>
                <c:pt idx="493">
                  <c:v>0.25</c:v>
                </c:pt>
                <c:pt idx="494">
                  <c:v>-0.33333333333338266</c:v>
                </c:pt>
                <c:pt idx="495">
                  <c:v>0</c:v>
                </c:pt>
                <c:pt idx="496">
                  <c:v>0.2500000000000222</c:v>
                </c:pt>
                <c:pt idx="497">
                  <c:v>0</c:v>
                </c:pt>
                <c:pt idx="498">
                  <c:v>0</c:v>
                </c:pt>
                <c:pt idx="499">
                  <c:v>0.33333333333331361</c:v>
                </c:pt>
                <c:pt idx="500">
                  <c:v>-0.25</c:v>
                </c:pt>
                <c:pt idx="501">
                  <c:v>0.33333333333331361</c:v>
                </c:pt>
                <c:pt idx="502">
                  <c:v>0</c:v>
                </c:pt>
                <c:pt idx="503">
                  <c:v>0.33333333333331361</c:v>
                </c:pt>
                <c:pt idx="504">
                  <c:v>-0.25</c:v>
                </c:pt>
                <c:pt idx="505">
                  <c:v>0</c:v>
                </c:pt>
                <c:pt idx="506">
                  <c:v>0.25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0.2499999999999778</c:v>
                </c:pt>
                <c:pt idx="513">
                  <c:v>0</c:v>
                </c:pt>
                <c:pt idx="514">
                  <c:v>0</c:v>
                </c:pt>
                <c:pt idx="515">
                  <c:v>0.2500000000000222</c:v>
                </c:pt>
                <c:pt idx="516">
                  <c:v>0</c:v>
                </c:pt>
                <c:pt idx="517">
                  <c:v>-0.2500000000000222</c:v>
                </c:pt>
                <c:pt idx="518">
                  <c:v>0.3333333333333432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0.25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0.25</c:v>
                </c:pt>
                <c:pt idx="528">
                  <c:v>-0.33333333333335308</c:v>
                </c:pt>
                <c:pt idx="529">
                  <c:v>0</c:v>
                </c:pt>
                <c:pt idx="530">
                  <c:v>0.33333333333335308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0.25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0.3333333333333432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0.33333333333335308</c:v>
                </c:pt>
                <c:pt idx="548">
                  <c:v>-0.33333333333331361</c:v>
                </c:pt>
                <c:pt idx="549">
                  <c:v>0</c:v>
                </c:pt>
                <c:pt idx="550">
                  <c:v>0.33333333333331361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0.33333333333331361</c:v>
                </c:pt>
                <c:pt idx="555">
                  <c:v>-0.25</c:v>
                </c:pt>
                <c:pt idx="556">
                  <c:v>0.33333333333331361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0.33333333333331361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0.3333333333333432</c:v>
                </c:pt>
                <c:pt idx="568">
                  <c:v>0</c:v>
                </c:pt>
                <c:pt idx="569">
                  <c:v>0</c:v>
                </c:pt>
                <c:pt idx="570">
                  <c:v>-0.2500000000000222</c:v>
                </c:pt>
                <c:pt idx="571">
                  <c:v>0.3333333333333432</c:v>
                </c:pt>
                <c:pt idx="572">
                  <c:v>0</c:v>
                </c:pt>
                <c:pt idx="573">
                  <c:v>0.33333333333331361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0.33333333333331361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0.33333333333331361</c:v>
                </c:pt>
                <c:pt idx="585">
                  <c:v>-0.25</c:v>
                </c:pt>
                <c:pt idx="586">
                  <c:v>0</c:v>
                </c:pt>
                <c:pt idx="587">
                  <c:v>0.25</c:v>
                </c:pt>
                <c:pt idx="588">
                  <c:v>0.3333333333333432</c:v>
                </c:pt>
                <c:pt idx="589">
                  <c:v>-0.2500000000000222</c:v>
                </c:pt>
                <c:pt idx="590">
                  <c:v>0.3333333333333432</c:v>
                </c:pt>
                <c:pt idx="591">
                  <c:v>0</c:v>
                </c:pt>
                <c:pt idx="592">
                  <c:v>0</c:v>
                </c:pt>
                <c:pt idx="593">
                  <c:v>0.25</c:v>
                </c:pt>
                <c:pt idx="594">
                  <c:v>0</c:v>
                </c:pt>
                <c:pt idx="595">
                  <c:v>-0.25</c:v>
                </c:pt>
                <c:pt idx="596">
                  <c:v>0.33333333333331361</c:v>
                </c:pt>
                <c:pt idx="597">
                  <c:v>0.25</c:v>
                </c:pt>
                <c:pt idx="598">
                  <c:v>0</c:v>
                </c:pt>
                <c:pt idx="599">
                  <c:v>-0.25</c:v>
                </c:pt>
                <c:pt idx="600">
                  <c:v>0.33333333333335308</c:v>
                </c:pt>
                <c:pt idx="601">
                  <c:v>0</c:v>
                </c:pt>
                <c:pt idx="602">
                  <c:v>0.25</c:v>
                </c:pt>
                <c:pt idx="603">
                  <c:v>-0.33333333333331361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  <c:pt idx="607">
                  <c:v>0.33333333333331361</c:v>
                </c:pt>
                <c:pt idx="608">
                  <c:v>0</c:v>
                </c:pt>
                <c:pt idx="609">
                  <c:v>0</c:v>
                </c:pt>
                <c:pt idx="610">
                  <c:v>0</c:v>
                </c:pt>
                <c:pt idx="611">
                  <c:v>0</c:v>
                </c:pt>
                <c:pt idx="612">
                  <c:v>0.25</c:v>
                </c:pt>
                <c:pt idx="613">
                  <c:v>0</c:v>
                </c:pt>
                <c:pt idx="614">
                  <c:v>0</c:v>
                </c:pt>
                <c:pt idx="615">
                  <c:v>0</c:v>
                </c:pt>
                <c:pt idx="616">
                  <c:v>0</c:v>
                </c:pt>
                <c:pt idx="617">
                  <c:v>0</c:v>
                </c:pt>
                <c:pt idx="618">
                  <c:v>0.2500000000000222</c:v>
                </c:pt>
                <c:pt idx="619">
                  <c:v>-0.33333333333338266</c:v>
                </c:pt>
                <c:pt idx="620">
                  <c:v>0</c:v>
                </c:pt>
                <c:pt idx="621">
                  <c:v>0.2500000000000222</c:v>
                </c:pt>
                <c:pt idx="622">
                  <c:v>0</c:v>
                </c:pt>
                <c:pt idx="623">
                  <c:v>0</c:v>
                </c:pt>
                <c:pt idx="624">
                  <c:v>0</c:v>
                </c:pt>
                <c:pt idx="625">
                  <c:v>0</c:v>
                </c:pt>
                <c:pt idx="626">
                  <c:v>0.33333333333331361</c:v>
                </c:pt>
                <c:pt idx="627">
                  <c:v>0.25</c:v>
                </c:pt>
                <c:pt idx="628">
                  <c:v>-0.66666666666662722</c:v>
                </c:pt>
                <c:pt idx="629">
                  <c:v>0.5</c:v>
                </c:pt>
                <c:pt idx="630">
                  <c:v>-0.33333333333331361</c:v>
                </c:pt>
                <c:pt idx="631">
                  <c:v>0</c:v>
                </c:pt>
                <c:pt idx="632">
                  <c:v>0.33333333333331361</c:v>
                </c:pt>
                <c:pt idx="633">
                  <c:v>0</c:v>
                </c:pt>
                <c:pt idx="634">
                  <c:v>0</c:v>
                </c:pt>
                <c:pt idx="635">
                  <c:v>0</c:v>
                </c:pt>
                <c:pt idx="636">
                  <c:v>0</c:v>
                </c:pt>
                <c:pt idx="637">
                  <c:v>0.33333333333331361</c:v>
                </c:pt>
                <c:pt idx="638">
                  <c:v>0.2500000000000222</c:v>
                </c:pt>
                <c:pt idx="639">
                  <c:v>-0.3333333333333432</c:v>
                </c:pt>
                <c:pt idx="640">
                  <c:v>0.2500000000000222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0.33333333333331361</c:v>
                </c:pt>
                <c:pt idx="646">
                  <c:v>-0.25</c:v>
                </c:pt>
                <c:pt idx="647">
                  <c:v>0.33333333333331361</c:v>
                </c:pt>
                <c:pt idx="648">
                  <c:v>0</c:v>
                </c:pt>
                <c:pt idx="649">
                  <c:v>0</c:v>
                </c:pt>
                <c:pt idx="650">
                  <c:v>0.25</c:v>
                </c:pt>
                <c:pt idx="651">
                  <c:v>-0.33333333333331361</c:v>
                </c:pt>
                <c:pt idx="652">
                  <c:v>0.25</c:v>
                </c:pt>
                <c:pt idx="653">
                  <c:v>0</c:v>
                </c:pt>
                <c:pt idx="654">
                  <c:v>0.33333333333335308</c:v>
                </c:pt>
                <c:pt idx="655">
                  <c:v>-0.25</c:v>
                </c:pt>
                <c:pt idx="656">
                  <c:v>0.33333333333331361</c:v>
                </c:pt>
                <c:pt idx="657">
                  <c:v>0</c:v>
                </c:pt>
                <c:pt idx="658">
                  <c:v>0.3333333333333432</c:v>
                </c:pt>
                <c:pt idx="659">
                  <c:v>0</c:v>
                </c:pt>
                <c:pt idx="660">
                  <c:v>0</c:v>
                </c:pt>
                <c:pt idx="661">
                  <c:v>0</c:v>
                </c:pt>
                <c:pt idx="662">
                  <c:v>0</c:v>
                </c:pt>
                <c:pt idx="663">
                  <c:v>0</c:v>
                </c:pt>
                <c:pt idx="664">
                  <c:v>0</c:v>
                </c:pt>
                <c:pt idx="665">
                  <c:v>0</c:v>
                </c:pt>
                <c:pt idx="666">
                  <c:v>0</c:v>
                </c:pt>
                <c:pt idx="667">
                  <c:v>0.25</c:v>
                </c:pt>
                <c:pt idx="668">
                  <c:v>-0.33333333333331361</c:v>
                </c:pt>
                <c:pt idx="669">
                  <c:v>0.25</c:v>
                </c:pt>
                <c:pt idx="670">
                  <c:v>0</c:v>
                </c:pt>
                <c:pt idx="671">
                  <c:v>0</c:v>
                </c:pt>
                <c:pt idx="672">
                  <c:v>0</c:v>
                </c:pt>
                <c:pt idx="673">
                  <c:v>0.33333333333331361</c:v>
                </c:pt>
                <c:pt idx="674">
                  <c:v>0</c:v>
                </c:pt>
                <c:pt idx="675">
                  <c:v>0</c:v>
                </c:pt>
                <c:pt idx="676">
                  <c:v>0.25</c:v>
                </c:pt>
                <c:pt idx="677">
                  <c:v>0</c:v>
                </c:pt>
                <c:pt idx="678">
                  <c:v>0</c:v>
                </c:pt>
                <c:pt idx="679">
                  <c:v>0</c:v>
                </c:pt>
                <c:pt idx="680">
                  <c:v>0</c:v>
                </c:pt>
                <c:pt idx="681">
                  <c:v>0</c:v>
                </c:pt>
                <c:pt idx="682">
                  <c:v>0.2500000000000222</c:v>
                </c:pt>
                <c:pt idx="683">
                  <c:v>0</c:v>
                </c:pt>
                <c:pt idx="684">
                  <c:v>0</c:v>
                </c:pt>
                <c:pt idx="685">
                  <c:v>0</c:v>
                </c:pt>
                <c:pt idx="686">
                  <c:v>0</c:v>
                </c:pt>
                <c:pt idx="687">
                  <c:v>0</c:v>
                </c:pt>
                <c:pt idx="688">
                  <c:v>0.25</c:v>
                </c:pt>
                <c:pt idx="689">
                  <c:v>0</c:v>
                </c:pt>
                <c:pt idx="690">
                  <c:v>0</c:v>
                </c:pt>
                <c:pt idx="691">
                  <c:v>0.25</c:v>
                </c:pt>
                <c:pt idx="692">
                  <c:v>0</c:v>
                </c:pt>
                <c:pt idx="693">
                  <c:v>0</c:v>
                </c:pt>
                <c:pt idx="694">
                  <c:v>0</c:v>
                </c:pt>
                <c:pt idx="695">
                  <c:v>0</c:v>
                </c:pt>
                <c:pt idx="696">
                  <c:v>0</c:v>
                </c:pt>
                <c:pt idx="697">
                  <c:v>0.25</c:v>
                </c:pt>
                <c:pt idx="698">
                  <c:v>0</c:v>
                </c:pt>
                <c:pt idx="699">
                  <c:v>0</c:v>
                </c:pt>
                <c:pt idx="700">
                  <c:v>0</c:v>
                </c:pt>
                <c:pt idx="701">
                  <c:v>0.2500000000000222</c:v>
                </c:pt>
                <c:pt idx="702">
                  <c:v>0</c:v>
                </c:pt>
                <c:pt idx="703">
                  <c:v>0</c:v>
                </c:pt>
                <c:pt idx="704">
                  <c:v>0</c:v>
                </c:pt>
                <c:pt idx="705">
                  <c:v>0</c:v>
                </c:pt>
                <c:pt idx="706">
                  <c:v>0</c:v>
                </c:pt>
                <c:pt idx="707">
                  <c:v>0.33333333333335308</c:v>
                </c:pt>
                <c:pt idx="708">
                  <c:v>0</c:v>
                </c:pt>
                <c:pt idx="709">
                  <c:v>0</c:v>
                </c:pt>
                <c:pt idx="710">
                  <c:v>0</c:v>
                </c:pt>
                <c:pt idx="711">
                  <c:v>0</c:v>
                </c:pt>
                <c:pt idx="712">
                  <c:v>0.25</c:v>
                </c:pt>
                <c:pt idx="713">
                  <c:v>0</c:v>
                </c:pt>
                <c:pt idx="714">
                  <c:v>0</c:v>
                </c:pt>
                <c:pt idx="715">
                  <c:v>0</c:v>
                </c:pt>
                <c:pt idx="716">
                  <c:v>0</c:v>
                </c:pt>
                <c:pt idx="717">
                  <c:v>0.33333333333331361</c:v>
                </c:pt>
                <c:pt idx="718">
                  <c:v>0</c:v>
                </c:pt>
                <c:pt idx="719">
                  <c:v>0</c:v>
                </c:pt>
                <c:pt idx="720">
                  <c:v>0</c:v>
                </c:pt>
                <c:pt idx="721">
                  <c:v>0.3333333333333432</c:v>
                </c:pt>
                <c:pt idx="722">
                  <c:v>-0.2500000000000222</c:v>
                </c:pt>
                <c:pt idx="723">
                  <c:v>0.3333333333333432</c:v>
                </c:pt>
                <c:pt idx="724">
                  <c:v>0</c:v>
                </c:pt>
                <c:pt idx="725">
                  <c:v>0</c:v>
                </c:pt>
                <c:pt idx="726">
                  <c:v>0</c:v>
                </c:pt>
                <c:pt idx="727">
                  <c:v>0</c:v>
                </c:pt>
                <c:pt idx="728">
                  <c:v>0.33333333333331361</c:v>
                </c:pt>
                <c:pt idx="729">
                  <c:v>-0.25</c:v>
                </c:pt>
                <c:pt idx="730">
                  <c:v>0.33333333333331361</c:v>
                </c:pt>
                <c:pt idx="731">
                  <c:v>0</c:v>
                </c:pt>
                <c:pt idx="732">
                  <c:v>-0.33333333333331361</c:v>
                </c:pt>
                <c:pt idx="733">
                  <c:v>0.25</c:v>
                </c:pt>
                <c:pt idx="734">
                  <c:v>0</c:v>
                </c:pt>
                <c:pt idx="735">
                  <c:v>0.25</c:v>
                </c:pt>
                <c:pt idx="736">
                  <c:v>0.33333333333331361</c:v>
                </c:pt>
                <c:pt idx="737">
                  <c:v>-0.5</c:v>
                </c:pt>
                <c:pt idx="738">
                  <c:v>0.66666666666662722</c:v>
                </c:pt>
                <c:pt idx="739">
                  <c:v>0</c:v>
                </c:pt>
                <c:pt idx="740">
                  <c:v>-0.33333333333331361</c:v>
                </c:pt>
                <c:pt idx="741">
                  <c:v>0.25</c:v>
                </c:pt>
                <c:pt idx="742">
                  <c:v>0.33333333333331361</c:v>
                </c:pt>
                <c:pt idx="743">
                  <c:v>0</c:v>
                </c:pt>
                <c:pt idx="744">
                  <c:v>0</c:v>
                </c:pt>
                <c:pt idx="745">
                  <c:v>0.3333333333333432</c:v>
                </c:pt>
                <c:pt idx="746">
                  <c:v>-0.2500000000000222</c:v>
                </c:pt>
                <c:pt idx="747">
                  <c:v>0</c:v>
                </c:pt>
                <c:pt idx="748">
                  <c:v>0.2500000000000222</c:v>
                </c:pt>
                <c:pt idx="749">
                  <c:v>0</c:v>
                </c:pt>
                <c:pt idx="750">
                  <c:v>0.25</c:v>
                </c:pt>
                <c:pt idx="751">
                  <c:v>0</c:v>
                </c:pt>
                <c:pt idx="752">
                  <c:v>0</c:v>
                </c:pt>
                <c:pt idx="753">
                  <c:v>0</c:v>
                </c:pt>
                <c:pt idx="754">
                  <c:v>0</c:v>
                </c:pt>
                <c:pt idx="755">
                  <c:v>0</c:v>
                </c:pt>
                <c:pt idx="756">
                  <c:v>0</c:v>
                </c:pt>
                <c:pt idx="757">
                  <c:v>0</c:v>
                </c:pt>
                <c:pt idx="758">
                  <c:v>0.25</c:v>
                </c:pt>
                <c:pt idx="759">
                  <c:v>0</c:v>
                </c:pt>
                <c:pt idx="760">
                  <c:v>0</c:v>
                </c:pt>
                <c:pt idx="761">
                  <c:v>0.25</c:v>
                </c:pt>
                <c:pt idx="762">
                  <c:v>0</c:v>
                </c:pt>
                <c:pt idx="763">
                  <c:v>0.25</c:v>
                </c:pt>
                <c:pt idx="764">
                  <c:v>-0.33333333333331361</c:v>
                </c:pt>
                <c:pt idx="765">
                  <c:v>0.25</c:v>
                </c:pt>
                <c:pt idx="766">
                  <c:v>0</c:v>
                </c:pt>
                <c:pt idx="767">
                  <c:v>0</c:v>
                </c:pt>
                <c:pt idx="768">
                  <c:v>0</c:v>
                </c:pt>
                <c:pt idx="769">
                  <c:v>0</c:v>
                </c:pt>
                <c:pt idx="770">
                  <c:v>0</c:v>
                </c:pt>
                <c:pt idx="771">
                  <c:v>0.25</c:v>
                </c:pt>
                <c:pt idx="772">
                  <c:v>0</c:v>
                </c:pt>
                <c:pt idx="773">
                  <c:v>0</c:v>
                </c:pt>
                <c:pt idx="774">
                  <c:v>0</c:v>
                </c:pt>
                <c:pt idx="775">
                  <c:v>0.25</c:v>
                </c:pt>
                <c:pt idx="776">
                  <c:v>0.33333333333331361</c:v>
                </c:pt>
                <c:pt idx="777">
                  <c:v>-0.25</c:v>
                </c:pt>
                <c:pt idx="778">
                  <c:v>0</c:v>
                </c:pt>
                <c:pt idx="779">
                  <c:v>0.33333333333335308</c:v>
                </c:pt>
                <c:pt idx="780">
                  <c:v>0</c:v>
                </c:pt>
                <c:pt idx="781">
                  <c:v>0.3333333333333432</c:v>
                </c:pt>
                <c:pt idx="782">
                  <c:v>0</c:v>
                </c:pt>
                <c:pt idx="783">
                  <c:v>0</c:v>
                </c:pt>
                <c:pt idx="784">
                  <c:v>0</c:v>
                </c:pt>
                <c:pt idx="785">
                  <c:v>0</c:v>
                </c:pt>
                <c:pt idx="786">
                  <c:v>0</c:v>
                </c:pt>
                <c:pt idx="787">
                  <c:v>0.33333333333331361</c:v>
                </c:pt>
                <c:pt idx="788">
                  <c:v>0</c:v>
                </c:pt>
                <c:pt idx="789">
                  <c:v>0</c:v>
                </c:pt>
                <c:pt idx="790">
                  <c:v>0</c:v>
                </c:pt>
                <c:pt idx="791">
                  <c:v>0.33333333333331361</c:v>
                </c:pt>
                <c:pt idx="792">
                  <c:v>-0.25</c:v>
                </c:pt>
                <c:pt idx="793">
                  <c:v>0.33333333333331361</c:v>
                </c:pt>
                <c:pt idx="794">
                  <c:v>0</c:v>
                </c:pt>
                <c:pt idx="795">
                  <c:v>0.33333333333331361</c:v>
                </c:pt>
                <c:pt idx="796">
                  <c:v>0</c:v>
                </c:pt>
                <c:pt idx="797">
                  <c:v>0.25</c:v>
                </c:pt>
                <c:pt idx="798">
                  <c:v>0</c:v>
                </c:pt>
                <c:pt idx="799">
                  <c:v>0</c:v>
                </c:pt>
                <c:pt idx="800">
                  <c:v>0.33333333333331361</c:v>
                </c:pt>
                <c:pt idx="801">
                  <c:v>0</c:v>
                </c:pt>
                <c:pt idx="802">
                  <c:v>0</c:v>
                </c:pt>
                <c:pt idx="803">
                  <c:v>0</c:v>
                </c:pt>
                <c:pt idx="804">
                  <c:v>0</c:v>
                </c:pt>
                <c:pt idx="805">
                  <c:v>0.25</c:v>
                </c:pt>
                <c:pt idx="806">
                  <c:v>0</c:v>
                </c:pt>
                <c:pt idx="807">
                  <c:v>0.25</c:v>
                </c:pt>
                <c:pt idx="808">
                  <c:v>0</c:v>
                </c:pt>
                <c:pt idx="809">
                  <c:v>0</c:v>
                </c:pt>
                <c:pt idx="810">
                  <c:v>0</c:v>
                </c:pt>
                <c:pt idx="811">
                  <c:v>0</c:v>
                </c:pt>
                <c:pt idx="812">
                  <c:v>0</c:v>
                </c:pt>
                <c:pt idx="813">
                  <c:v>0</c:v>
                </c:pt>
                <c:pt idx="814">
                  <c:v>0</c:v>
                </c:pt>
                <c:pt idx="815">
                  <c:v>0.33333333333338266</c:v>
                </c:pt>
                <c:pt idx="816">
                  <c:v>0</c:v>
                </c:pt>
                <c:pt idx="817">
                  <c:v>0</c:v>
                </c:pt>
                <c:pt idx="818">
                  <c:v>0.25</c:v>
                </c:pt>
                <c:pt idx="819">
                  <c:v>0</c:v>
                </c:pt>
                <c:pt idx="820">
                  <c:v>0</c:v>
                </c:pt>
                <c:pt idx="821">
                  <c:v>0.33333333333331361</c:v>
                </c:pt>
                <c:pt idx="822">
                  <c:v>0</c:v>
                </c:pt>
                <c:pt idx="823">
                  <c:v>0</c:v>
                </c:pt>
                <c:pt idx="824">
                  <c:v>0.25</c:v>
                </c:pt>
                <c:pt idx="825">
                  <c:v>-0.33333333333331361</c:v>
                </c:pt>
                <c:pt idx="826">
                  <c:v>0.25</c:v>
                </c:pt>
                <c:pt idx="827">
                  <c:v>0</c:v>
                </c:pt>
                <c:pt idx="828">
                  <c:v>0</c:v>
                </c:pt>
                <c:pt idx="829">
                  <c:v>0.3333333333333432</c:v>
                </c:pt>
                <c:pt idx="830">
                  <c:v>0</c:v>
                </c:pt>
                <c:pt idx="831">
                  <c:v>0.33333333333331361</c:v>
                </c:pt>
                <c:pt idx="832">
                  <c:v>0</c:v>
                </c:pt>
                <c:pt idx="833">
                  <c:v>0</c:v>
                </c:pt>
                <c:pt idx="834">
                  <c:v>0</c:v>
                </c:pt>
                <c:pt idx="835">
                  <c:v>0</c:v>
                </c:pt>
                <c:pt idx="836">
                  <c:v>0.33333333333331361</c:v>
                </c:pt>
                <c:pt idx="837">
                  <c:v>0</c:v>
                </c:pt>
                <c:pt idx="838">
                  <c:v>0</c:v>
                </c:pt>
                <c:pt idx="839">
                  <c:v>0</c:v>
                </c:pt>
                <c:pt idx="840">
                  <c:v>0.33333333333331361</c:v>
                </c:pt>
                <c:pt idx="841">
                  <c:v>0</c:v>
                </c:pt>
                <c:pt idx="842">
                  <c:v>0</c:v>
                </c:pt>
                <c:pt idx="843">
                  <c:v>0.25</c:v>
                </c:pt>
                <c:pt idx="844">
                  <c:v>0</c:v>
                </c:pt>
                <c:pt idx="845">
                  <c:v>0</c:v>
                </c:pt>
                <c:pt idx="846">
                  <c:v>0</c:v>
                </c:pt>
                <c:pt idx="847">
                  <c:v>0.2500000000000222</c:v>
                </c:pt>
                <c:pt idx="848">
                  <c:v>0</c:v>
                </c:pt>
                <c:pt idx="849">
                  <c:v>0</c:v>
                </c:pt>
                <c:pt idx="850">
                  <c:v>0.2499999999999778</c:v>
                </c:pt>
                <c:pt idx="851">
                  <c:v>0</c:v>
                </c:pt>
                <c:pt idx="852">
                  <c:v>0</c:v>
                </c:pt>
                <c:pt idx="853">
                  <c:v>0</c:v>
                </c:pt>
                <c:pt idx="854">
                  <c:v>0.25</c:v>
                </c:pt>
                <c:pt idx="855">
                  <c:v>0</c:v>
                </c:pt>
                <c:pt idx="856">
                  <c:v>0</c:v>
                </c:pt>
                <c:pt idx="857">
                  <c:v>0</c:v>
                </c:pt>
                <c:pt idx="858">
                  <c:v>0</c:v>
                </c:pt>
                <c:pt idx="859">
                  <c:v>0.3333333333333432</c:v>
                </c:pt>
                <c:pt idx="860">
                  <c:v>0</c:v>
                </c:pt>
                <c:pt idx="861">
                  <c:v>0.33333333333331361</c:v>
                </c:pt>
                <c:pt idx="862">
                  <c:v>0</c:v>
                </c:pt>
                <c:pt idx="863">
                  <c:v>0.33333333333331361</c:v>
                </c:pt>
                <c:pt idx="864">
                  <c:v>0</c:v>
                </c:pt>
                <c:pt idx="865">
                  <c:v>0</c:v>
                </c:pt>
                <c:pt idx="866">
                  <c:v>0.33333333333335308</c:v>
                </c:pt>
                <c:pt idx="867">
                  <c:v>0</c:v>
                </c:pt>
                <c:pt idx="868">
                  <c:v>0</c:v>
                </c:pt>
                <c:pt idx="869">
                  <c:v>0</c:v>
                </c:pt>
                <c:pt idx="870">
                  <c:v>0.33333333333335308</c:v>
                </c:pt>
                <c:pt idx="871">
                  <c:v>0</c:v>
                </c:pt>
                <c:pt idx="872">
                  <c:v>0.3333333333333432</c:v>
                </c:pt>
                <c:pt idx="873">
                  <c:v>0</c:v>
                </c:pt>
                <c:pt idx="874">
                  <c:v>0</c:v>
                </c:pt>
                <c:pt idx="875">
                  <c:v>0.25</c:v>
                </c:pt>
                <c:pt idx="876">
                  <c:v>0</c:v>
                </c:pt>
                <c:pt idx="877">
                  <c:v>0.25</c:v>
                </c:pt>
                <c:pt idx="878">
                  <c:v>0</c:v>
                </c:pt>
                <c:pt idx="879">
                  <c:v>0</c:v>
                </c:pt>
                <c:pt idx="880">
                  <c:v>0</c:v>
                </c:pt>
                <c:pt idx="881">
                  <c:v>0.25</c:v>
                </c:pt>
                <c:pt idx="882">
                  <c:v>0</c:v>
                </c:pt>
                <c:pt idx="883">
                  <c:v>0</c:v>
                </c:pt>
                <c:pt idx="884">
                  <c:v>0.3333333333333432</c:v>
                </c:pt>
                <c:pt idx="885">
                  <c:v>0</c:v>
                </c:pt>
                <c:pt idx="886">
                  <c:v>0</c:v>
                </c:pt>
                <c:pt idx="887">
                  <c:v>0.33333333333335308</c:v>
                </c:pt>
                <c:pt idx="888">
                  <c:v>0.25</c:v>
                </c:pt>
                <c:pt idx="889">
                  <c:v>0</c:v>
                </c:pt>
                <c:pt idx="890">
                  <c:v>0</c:v>
                </c:pt>
                <c:pt idx="891">
                  <c:v>0</c:v>
                </c:pt>
                <c:pt idx="892">
                  <c:v>0.25</c:v>
                </c:pt>
                <c:pt idx="893">
                  <c:v>0</c:v>
                </c:pt>
                <c:pt idx="894">
                  <c:v>0</c:v>
                </c:pt>
                <c:pt idx="895">
                  <c:v>0.3333333333333432</c:v>
                </c:pt>
                <c:pt idx="896">
                  <c:v>0</c:v>
                </c:pt>
                <c:pt idx="897">
                  <c:v>0.33333333333331361</c:v>
                </c:pt>
                <c:pt idx="898">
                  <c:v>0</c:v>
                </c:pt>
                <c:pt idx="899">
                  <c:v>0.33333333333331361</c:v>
                </c:pt>
                <c:pt idx="900">
                  <c:v>0</c:v>
                </c:pt>
                <c:pt idx="901">
                  <c:v>0.33333333333331361</c:v>
                </c:pt>
                <c:pt idx="902">
                  <c:v>0</c:v>
                </c:pt>
                <c:pt idx="903">
                  <c:v>0.25</c:v>
                </c:pt>
                <c:pt idx="904">
                  <c:v>0</c:v>
                </c:pt>
                <c:pt idx="905">
                  <c:v>0</c:v>
                </c:pt>
                <c:pt idx="906">
                  <c:v>0</c:v>
                </c:pt>
                <c:pt idx="907">
                  <c:v>0.25</c:v>
                </c:pt>
                <c:pt idx="908">
                  <c:v>0</c:v>
                </c:pt>
                <c:pt idx="909">
                  <c:v>0.25</c:v>
                </c:pt>
                <c:pt idx="910">
                  <c:v>0</c:v>
                </c:pt>
                <c:pt idx="911">
                  <c:v>0.25</c:v>
                </c:pt>
                <c:pt idx="912">
                  <c:v>0</c:v>
                </c:pt>
                <c:pt idx="913">
                  <c:v>0</c:v>
                </c:pt>
                <c:pt idx="914">
                  <c:v>0.33333333333331361</c:v>
                </c:pt>
                <c:pt idx="915">
                  <c:v>0</c:v>
                </c:pt>
                <c:pt idx="916">
                  <c:v>0.3333333333333432</c:v>
                </c:pt>
                <c:pt idx="917">
                  <c:v>0</c:v>
                </c:pt>
                <c:pt idx="918">
                  <c:v>0.33333333333331361</c:v>
                </c:pt>
                <c:pt idx="919">
                  <c:v>0.33333333333335308</c:v>
                </c:pt>
                <c:pt idx="920">
                  <c:v>0</c:v>
                </c:pt>
                <c:pt idx="921">
                  <c:v>0</c:v>
                </c:pt>
                <c:pt idx="922">
                  <c:v>0.25</c:v>
                </c:pt>
                <c:pt idx="923">
                  <c:v>0</c:v>
                </c:pt>
                <c:pt idx="924">
                  <c:v>0.2500000000000222</c:v>
                </c:pt>
                <c:pt idx="925">
                  <c:v>0</c:v>
                </c:pt>
                <c:pt idx="926">
                  <c:v>0.25</c:v>
                </c:pt>
                <c:pt idx="927">
                  <c:v>0.33333333333331361</c:v>
                </c:pt>
                <c:pt idx="928">
                  <c:v>0</c:v>
                </c:pt>
                <c:pt idx="929">
                  <c:v>0</c:v>
                </c:pt>
                <c:pt idx="930">
                  <c:v>0.25</c:v>
                </c:pt>
                <c:pt idx="931">
                  <c:v>0</c:v>
                </c:pt>
                <c:pt idx="932">
                  <c:v>0.2500000000000222</c:v>
                </c:pt>
                <c:pt idx="933">
                  <c:v>0</c:v>
                </c:pt>
                <c:pt idx="934">
                  <c:v>0.25</c:v>
                </c:pt>
                <c:pt idx="935">
                  <c:v>0</c:v>
                </c:pt>
                <c:pt idx="936">
                  <c:v>0.25</c:v>
                </c:pt>
                <c:pt idx="937">
                  <c:v>0</c:v>
                </c:pt>
                <c:pt idx="938">
                  <c:v>0</c:v>
                </c:pt>
                <c:pt idx="939">
                  <c:v>0.25</c:v>
                </c:pt>
                <c:pt idx="940">
                  <c:v>0.3333333333333432</c:v>
                </c:pt>
                <c:pt idx="941">
                  <c:v>0</c:v>
                </c:pt>
                <c:pt idx="942">
                  <c:v>0.33333333333331361</c:v>
                </c:pt>
                <c:pt idx="943">
                  <c:v>0.25</c:v>
                </c:pt>
                <c:pt idx="944">
                  <c:v>0</c:v>
                </c:pt>
                <c:pt idx="945">
                  <c:v>0.25</c:v>
                </c:pt>
                <c:pt idx="946">
                  <c:v>-0.33333333333331361</c:v>
                </c:pt>
                <c:pt idx="947">
                  <c:v>0.5000000000000222</c:v>
                </c:pt>
                <c:pt idx="948">
                  <c:v>0.33333333333339255</c:v>
                </c:pt>
                <c:pt idx="949">
                  <c:v>0</c:v>
                </c:pt>
                <c:pt idx="950">
                  <c:v>0</c:v>
                </c:pt>
                <c:pt idx="951">
                  <c:v>0.24999999999995559</c:v>
                </c:pt>
                <c:pt idx="952">
                  <c:v>0</c:v>
                </c:pt>
                <c:pt idx="953">
                  <c:v>0.24999999999995559</c:v>
                </c:pt>
                <c:pt idx="954">
                  <c:v>0.33333333333342213</c:v>
                </c:pt>
                <c:pt idx="955">
                  <c:v>0</c:v>
                </c:pt>
                <c:pt idx="956">
                  <c:v>0.25</c:v>
                </c:pt>
                <c:pt idx="957">
                  <c:v>0</c:v>
                </c:pt>
                <c:pt idx="958">
                  <c:v>0.5</c:v>
                </c:pt>
                <c:pt idx="959">
                  <c:v>-0.33333333333331361</c:v>
                </c:pt>
                <c:pt idx="960">
                  <c:v>0.25</c:v>
                </c:pt>
                <c:pt idx="961">
                  <c:v>0.33333333333331361</c:v>
                </c:pt>
                <c:pt idx="962">
                  <c:v>0</c:v>
                </c:pt>
                <c:pt idx="963">
                  <c:v>0.3333333333333432</c:v>
                </c:pt>
                <c:pt idx="964">
                  <c:v>0.25</c:v>
                </c:pt>
                <c:pt idx="965">
                  <c:v>0</c:v>
                </c:pt>
                <c:pt idx="966">
                  <c:v>0.25</c:v>
                </c:pt>
                <c:pt idx="967">
                  <c:v>0</c:v>
                </c:pt>
                <c:pt idx="968">
                  <c:v>0.25</c:v>
                </c:pt>
                <c:pt idx="969">
                  <c:v>0.3333333333333432</c:v>
                </c:pt>
                <c:pt idx="970">
                  <c:v>0</c:v>
                </c:pt>
                <c:pt idx="971">
                  <c:v>0.33333333333331361</c:v>
                </c:pt>
                <c:pt idx="972">
                  <c:v>0</c:v>
                </c:pt>
                <c:pt idx="973">
                  <c:v>0.25</c:v>
                </c:pt>
                <c:pt idx="974">
                  <c:v>0</c:v>
                </c:pt>
                <c:pt idx="975">
                  <c:v>0.25</c:v>
                </c:pt>
                <c:pt idx="976">
                  <c:v>0.3333333333333432</c:v>
                </c:pt>
                <c:pt idx="977">
                  <c:v>0.25</c:v>
                </c:pt>
                <c:pt idx="978">
                  <c:v>0</c:v>
                </c:pt>
                <c:pt idx="979">
                  <c:v>0.5</c:v>
                </c:pt>
                <c:pt idx="980">
                  <c:v>0</c:v>
                </c:pt>
                <c:pt idx="981">
                  <c:v>0.2500000000000222</c:v>
                </c:pt>
                <c:pt idx="982">
                  <c:v>0.33333333333331361</c:v>
                </c:pt>
                <c:pt idx="983">
                  <c:v>0.25</c:v>
                </c:pt>
                <c:pt idx="984">
                  <c:v>-0.33333333333339255</c:v>
                </c:pt>
                <c:pt idx="985">
                  <c:v>0.49999999999991118</c:v>
                </c:pt>
                <c:pt idx="986">
                  <c:v>0</c:v>
                </c:pt>
                <c:pt idx="987">
                  <c:v>0</c:v>
                </c:pt>
                <c:pt idx="988">
                  <c:v>0.66666666666681473</c:v>
                </c:pt>
                <c:pt idx="989">
                  <c:v>0.24999999999995559</c:v>
                </c:pt>
                <c:pt idx="990">
                  <c:v>0</c:v>
                </c:pt>
                <c:pt idx="991">
                  <c:v>0.33333333333331361</c:v>
                </c:pt>
                <c:pt idx="992">
                  <c:v>0.2500000000000222</c:v>
                </c:pt>
                <c:pt idx="993">
                  <c:v>0.33333333333331361</c:v>
                </c:pt>
                <c:pt idx="994">
                  <c:v>0</c:v>
                </c:pt>
                <c:pt idx="995">
                  <c:v>0.66666666666662722</c:v>
                </c:pt>
                <c:pt idx="996">
                  <c:v>0</c:v>
                </c:pt>
                <c:pt idx="997">
                  <c:v>0</c:v>
                </c:pt>
                <c:pt idx="998">
                  <c:v>0.25</c:v>
                </c:pt>
                <c:pt idx="999">
                  <c:v>0.3333333333333432</c:v>
                </c:pt>
                <c:pt idx="1000">
                  <c:v>0.25</c:v>
                </c:pt>
                <c:pt idx="1001">
                  <c:v>0</c:v>
                </c:pt>
                <c:pt idx="1002">
                  <c:v>0.25</c:v>
                </c:pt>
                <c:pt idx="1003">
                  <c:v>0</c:v>
                </c:pt>
                <c:pt idx="1004">
                  <c:v>0.25</c:v>
                </c:pt>
                <c:pt idx="1005">
                  <c:v>0.3333333333333432</c:v>
                </c:pt>
                <c:pt idx="1006">
                  <c:v>0.25</c:v>
                </c:pt>
                <c:pt idx="1007">
                  <c:v>0</c:v>
                </c:pt>
                <c:pt idx="1008">
                  <c:v>0.66666666666662722</c:v>
                </c:pt>
                <c:pt idx="1009">
                  <c:v>0</c:v>
                </c:pt>
                <c:pt idx="1010">
                  <c:v>0.3333333333333432</c:v>
                </c:pt>
                <c:pt idx="1011">
                  <c:v>0.25</c:v>
                </c:pt>
                <c:pt idx="1012">
                  <c:v>0.33333333333331361</c:v>
                </c:pt>
                <c:pt idx="1013">
                  <c:v>0</c:v>
                </c:pt>
                <c:pt idx="1014">
                  <c:v>0.33333333333331361</c:v>
                </c:pt>
                <c:pt idx="1015">
                  <c:v>0.2500000000000222</c:v>
                </c:pt>
                <c:pt idx="1016">
                  <c:v>0</c:v>
                </c:pt>
                <c:pt idx="1017">
                  <c:v>0.25</c:v>
                </c:pt>
                <c:pt idx="1018">
                  <c:v>0.33333333333331361</c:v>
                </c:pt>
                <c:pt idx="1019">
                  <c:v>0.25</c:v>
                </c:pt>
                <c:pt idx="1020">
                  <c:v>0.33333333333342213</c:v>
                </c:pt>
                <c:pt idx="1021">
                  <c:v>0</c:v>
                </c:pt>
                <c:pt idx="1022">
                  <c:v>0.33333333333339255</c:v>
                </c:pt>
                <c:pt idx="1023">
                  <c:v>0</c:v>
                </c:pt>
                <c:pt idx="1024">
                  <c:v>0.66666666666678509</c:v>
                </c:pt>
                <c:pt idx="1025">
                  <c:v>0.3333333333333432</c:v>
                </c:pt>
                <c:pt idx="1026">
                  <c:v>0</c:v>
                </c:pt>
                <c:pt idx="1027">
                  <c:v>0.33333333333331361</c:v>
                </c:pt>
                <c:pt idx="1028">
                  <c:v>0.25</c:v>
                </c:pt>
                <c:pt idx="1029">
                  <c:v>0.33333333333331361</c:v>
                </c:pt>
                <c:pt idx="1030">
                  <c:v>0.25</c:v>
                </c:pt>
                <c:pt idx="1031">
                  <c:v>0.3333333333333432</c:v>
                </c:pt>
                <c:pt idx="1032">
                  <c:v>0.25</c:v>
                </c:pt>
                <c:pt idx="1033">
                  <c:v>0.33333333333331361</c:v>
                </c:pt>
                <c:pt idx="1034">
                  <c:v>0</c:v>
                </c:pt>
                <c:pt idx="1035">
                  <c:v>0.33333333333331361</c:v>
                </c:pt>
                <c:pt idx="1036">
                  <c:v>0.5000000000000222</c:v>
                </c:pt>
                <c:pt idx="1037">
                  <c:v>0.33333333333331361</c:v>
                </c:pt>
                <c:pt idx="1038">
                  <c:v>0.25</c:v>
                </c:pt>
                <c:pt idx="1039">
                  <c:v>0.3333333333333432</c:v>
                </c:pt>
                <c:pt idx="1040">
                  <c:v>0.25</c:v>
                </c:pt>
                <c:pt idx="1041">
                  <c:v>0.33333333333331361</c:v>
                </c:pt>
                <c:pt idx="1042">
                  <c:v>0.25</c:v>
                </c:pt>
                <c:pt idx="1043">
                  <c:v>0.66666666666665675</c:v>
                </c:pt>
                <c:pt idx="1044">
                  <c:v>0.33333333333331361</c:v>
                </c:pt>
                <c:pt idx="1045">
                  <c:v>0.5000000000000222</c:v>
                </c:pt>
                <c:pt idx="1046">
                  <c:v>0.33333333333331361</c:v>
                </c:pt>
                <c:pt idx="1047">
                  <c:v>0.25</c:v>
                </c:pt>
                <c:pt idx="1048">
                  <c:v>0.66666666666665675</c:v>
                </c:pt>
                <c:pt idx="1049">
                  <c:v>0.25</c:v>
                </c:pt>
                <c:pt idx="1050">
                  <c:v>0.33333333333331361</c:v>
                </c:pt>
                <c:pt idx="1051">
                  <c:v>0.7500000000000222</c:v>
                </c:pt>
                <c:pt idx="1052">
                  <c:v>0.33333333333331361</c:v>
                </c:pt>
                <c:pt idx="1053">
                  <c:v>0.5</c:v>
                </c:pt>
                <c:pt idx="1054">
                  <c:v>0.3333333333333432</c:v>
                </c:pt>
                <c:pt idx="1055">
                  <c:v>0.5</c:v>
                </c:pt>
                <c:pt idx="1056">
                  <c:v>0.66666666666681473</c:v>
                </c:pt>
                <c:pt idx="1057">
                  <c:v>0.49999999999991118</c:v>
                </c:pt>
                <c:pt idx="1058">
                  <c:v>0.66666666666681473</c:v>
                </c:pt>
                <c:pt idx="1059">
                  <c:v>0.49999999999991118</c:v>
                </c:pt>
                <c:pt idx="1060">
                  <c:v>0.66666666666681473</c:v>
                </c:pt>
                <c:pt idx="1061">
                  <c:v>0.66666666666662722</c:v>
                </c:pt>
                <c:pt idx="1062">
                  <c:v>1.0000000000000222</c:v>
                </c:pt>
                <c:pt idx="1063">
                  <c:v>0.33333333333331361</c:v>
                </c:pt>
                <c:pt idx="1064">
                  <c:v>0.7500000000000222</c:v>
                </c:pt>
                <c:pt idx="1065">
                  <c:v>0.66666666666662722</c:v>
                </c:pt>
                <c:pt idx="1066">
                  <c:v>0.7500000000000222</c:v>
                </c:pt>
                <c:pt idx="1067">
                  <c:v>0.99999999999997036</c:v>
                </c:pt>
                <c:pt idx="1068">
                  <c:v>0.25</c:v>
                </c:pt>
                <c:pt idx="1069">
                  <c:v>0.99999999999997036</c:v>
                </c:pt>
                <c:pt idx="1070">
                  <c:v>0.7500000000000222</c:v>
                </c:pt>
                <c:pt idx="1071">
                  <c:v>0.66666666666662722</c:v>
                </c:pt>
                <c:pt idx="1072">
                  <c:v>0.7500000000000222</c:v>
                </c:pt>
                <c:pt idx="1073">
                  <c:v>0.66666666666662722</c:v>
                </c:pt>
                <c:pt idx="1074">
                  <c:v>1.0000000000000222</c:v>
                </c:pt>
                <c:pt idx="1075">
                  <c:v>0.99999999999997036</c:v>
                </c:pt>
                <c:pt idx="1076">
                  <c:v>0.5</c:v>
                </c:pt>
                <c:pt idx="1077">
                  <c:v>0.99999999999997036</c:v>
                </c:pt>
                <c:pt idx="1078">
                  <c:v>0.66666666666665675</c:v>
                </c:pt>
                <c:pt idx="1079">
                  <c:v>1.0000000000000222</c:v>
                </c:pt>
                <c:pt idx="1080">
                  <c:v>0.66666666666662722</c:v>
                </c:pt>
                <c:pt idx="1081">
                  <c:v>0.7500000000000222</c:v>
                </c:pt>
                <c:pt idx="1082">
                  <c:v>0.99999999999994083</c:v>
                </c:pt>
                <c:pt idx="1083">
                  <c:v>1.0000000000000222</c:v>
                </c:pt>
                <c:pt idx="1084">
                  <c:v>0.99999999999997036</c:v>
                </c:pt>
                <c:pt idx="1085">
                  <c:v>0.5000000000000222</c:v>
                </c:pt>
                <c:pt idx="1086">
                  <c:v>1.333333333333284</c:v>
                </c:pt>
                <c:pt idx="1087">
                  <c:v>0.75</c:v>
                </c:pt>
                <c:pt idx="1088">
                  <c:v>1.6666666666666272</c:v>
                </c:pt>
                <c:pt idx="1089">
                  <c:v>0.75</c:v>
                </c:pt>
                <c:pt idx="1090">
                  <c:v>0.99999999999997036</c:v>
                </c:pt>
                <c:pt idx="1091">
                  <c:v>0.7500000000000222</c:v>
                </c:pt>
                <c:pt idx="1092">
                  <c:v>1.3333333333335997</c:v>
                </c:pt>
                <c:pt idx="1093">
                  <c:v>0.49999999999991118</c:v>
                </c:pt>
                <c:pt idx="1094">
                  <c:v>1.6666666666669923</c:v>
                </c:pt>
                <c:pt idx="1095">
                  <c:v>0.74999999999988898</c:v>
                </c:pt>
                <c:pt idx="1096">
                  <c:v>1.0000000000002072</c:v>
                </c:pt>
                <c:pt idx="1097">
                  <c:v>1.333333333333284</c:v>
                </c:pt>
                <c:pt idx="1098">
                  <c:v>0.75</c:v>
                </c:pt>
                <c:pt idx="1099">
                  <c:v>1.333333333333284</c:v>
                </c:pt>
                <c:pt idx="1100">
                  <c:v>1.0000000000000222</c:v>
                </c:pt>
                <c:pt idx="1101">
                  <c:v>1.333333333333284</c:v>
                </c:pt>
                <c:pt idx="1102">
                  <c:v>0.7500000000000222</c:v>
                </c:pt>
                <c:pt idx="1103">
                  <c:v>1.6666666666665977</c:v>
                </c:pt>
                <c:pt idx="1104">
                  <c:v>1.0000000000000222</c:v>
                </c:pt>
                <c:pt idx="1105">
                  <c:v>1.6666666666665977</c:v>
                </c:pt>
                <c:pt idx="1106">
                  <c:v>0.7500000000000222</c:v>
                </c:pt>
                <c:pt idx="1107">
                  <c:v>1.333333333333284</c:v>
                </c:pt>
                <c:pt idx="1108">
                  <c:v>1.0000000000000222</c:v>
                </c:pt>
                <c:pt idx="1109">
                  <c:v>1.333333333333284</c:v>
                </c:pt>
                <c:pt idx="1110">
                  <c:v>1.0000000000000222</c:v>
                </c:pt>
                <c:pt idx="1111">
                  <c:v>1.6666666666665977</c:v>
                </c:pt>
                <c:pt idx="1112">
                  <c:v>1.0000000000000222</c:v>
                </c:pt>
                <c:pt idx="1113">
                  <c:v>1.9999999999999407</c:v>
                </c:pt>
                <c:pt idx="1114">
                  <c:v>0.99999999999994083</c:v>
                </c:pt>
                <c:pt idx="1115">
                  <c:v>1.0000000000000222</c:v>
                </c:pt>
                <c:pt idx="1116">
                  <c:v>1.3333333333333135</c:v>
                </c:pt>
                <c:pt idx="1117">
                  <c:v>0.75</c:v>
                </c:pt>
                <c:pt idx="1118">
                  <c:v>1.6666666666666272</c:v>
                </c:pt>
                <c:pt idx="1119">
                  <c:v>1.25</c:v>
                </c:pt>
                <c:pt idx="1120">
                  <c:v>1.3333333333333135</c:v>
                </c:pt>
                <c:pt idx="1121">
                  <c:v>1.25</c:v>
                </c:pt>
                <c:pt idx="1122">
                  <c:v>1.3333333333333135</c:v>
                </c:pt>
                <c:pt idx="1123">
                  <c:v>1</c:v>
                </c:pt>
                <c:pt idx="1124">
                  <c:v>1.6666666666666272</c:v>
                </c:pt>
                <c:pt idx="1125">
                  <c:v>0.75</c:v>
                </c:pt>
                <c:pt idx="1126">
                  <c:v>1.6666666666666272</c:v>
                </c:pt>
                <c:pt idx="1127">
                  <c:v>0.75</c:v>
                </c:pt>
                <c:pt idx="1128">
                  <c:v>1.3333333333336295</c:v>
                </c:pt>
                <c:pt idx="1129">
                  <c:v>0.99999999999982236</c:v>
                </c:pt>
                <c:pt idx="1130">
                  <c:v>1.666666666667022</c:v>
                </c:pt>
                <c:pt idx="1131">
                  <c:v>0.99999999999994083</c:v>
                </c:pt>
                <c:pt idx="1132">
                  <c:v>1.2500000000000444</c:v>
                </c:pt>
                <c:pt idx="1133">
                  <c:v>0.99999999999994083</c:v>
                </c:pt>
                <c:pt idx="1134">
                  <c:v>1.2500000000000444</c:v>
                </c:pt>
                <c:pt idx="1135">
                  <c:v>1.3333333333332544</c:v>
                </c:pt>
                <c:pt idx="1136">
                  <c:v>1.0000000000000444</c:v>
                </c:pt>
                <c:pt idx="1137">
                  <c:v>1.3333333333332544</c:v>
                </c:pt>
                <c:pt idx="1138">
                  <c:v>0.75</c:v>
                </c:pt>
                <c:pt idx="1139">
                  <c:v>1.3333333333333135</c:v>
                </c:pt>
                <c:pt idx="1140">
                  <c:v>0.75</c:v>
                </c:pt>
                <c:pt idx="1141">
                  <c:v>1.6666666666666272</c:v>
                </c:pt>
                <c:pt idx="1142">
                  <c:v>1</c:v>
                </c:pt>
                <c:pt idx="1143">
                  <c:v>1</c:v>
                </c:pt>
                <c:pt idx="1144">
                  <c:v>0.75</c:v>
                </c:pt>
                <c:pt idx="1145">
                  <c:v>1.3333333333333135</c:v>
                </c:pt>
                <c:pt idx="1146">
                  <c:v>1</c:v>
                </c:pt>
                <c:pt idx="1147">
                  <c:v>0.99999999999994083</c:v>
                </c:pt>
                <c:pt idx="1148">
                  <c:v>0.75000000000004441</c:v>
                </c:pt>
                <c:pt idx="1149">
                  <c:v>0.99999999999994083</c:v>
                </c:pt>
                <c:pt idx="1150">
                  <c:v>0.99999999999994083</c:v>
                </c:pt>
                <c:pt idx="1151">
                  <c:v>0.75000000000004441</c:v>
                </c:pt>
                <c:pt idx="1152">
                  <c:v>1.3333333333332544</c:v>
                </c:pt>
                <c:pt idx="1153">
                  <c:v>0.50000000000004441</c:v>
                </c:pt>
                <c:pt idx="1154">
                  <c:v>0.99999999999994083</c:v>
                </c:pt>
                <c:pt idx="1155">
                  <c:v>0.75</c:v>
                </c:pt>
                <c:pt idx="1156">
                  <c:v>1</c:v>
                </c:pt>
                <c:pt idx="1157">
                  <c:v>0.5</c:v>
                </c:pt>
                <c:pt idx="1158">
                  <c:v>0.99999999999994083</c:v>
                </c:pt>
                <c:pt idx="1159">
                  <c:v>0.75000000000004441</c:v>
                </c:pt>
                <c:pt idx="1160">
                  <c:v>0.99999999999994083</c:v>
                </c:pt>
                <c:pt idx="1161">
                  <c:v>0.5</c:v>
                </c:pt>
                <c:pt idx="1162">
                  <c:v>1</c:v>
                </c:pt>
                <c:pt idx="1163">
                  <c:v>0.75</c:v>
                </c:pt>
                <c:pt idx="1164">
                  <c:v>0.66666666666678509</c:v>
                </c:pt>
                <c:pt idx="1165">
                  <c:v>0.49999999999991118</c:v>
                </c:pt>
                <c:pt idx="1166">
                  <c:v>1.0000000000002369</c:v>
                </c:pt>
                <c:pt idx="1167">
                  <c:v>0.66666666666662722</c:v>
                </c:pt>
                <c:pt idx="1168">
                  <c:v>1</c:v>
                </c:pt>
                <c:pt idx="1169">
                  <c:v>0.33333333333337278</c:v>
                </c:pt>
                <c:pt idx="1170">
                  <c:v>0.75</c:v>
                </c:pt>
                <c:pt idx="1171">
                  <c:v>0.33333333333331361</c:v>
                </c:pt>
                <c:pt idx="1172">
                  <c:v>0.5</c:v>
                </c:pt>
                <c:pt idx="1173">
                  <c:v>1</c:v>
                </c:pt>
                <c:pt idx="1174">
                  <c:v>0.5</c:v>
                </c:pt>
                <c:pt idx="1175">
                  <c:v>0.66666666666662722</c:v>
                </c:pt>
                <c:pt idx="1176">
                  <c:v>0.75</c:v>
                </c:pt>
                <c:pt idx="1177">
                  <c:v>0.33333333333337278</c:v>
                </c:pt>
                <c:pt idx="1178">
                  <c:v>0.75</c:v>
                </c:pt>
                <c:pt idx="1179">
                  <c:v>0.66666666666662722</c:v>
                </c:pt>
                <c:pt idx="1180">
                  <c:v>0.25</c:v>
                </c:pt>
                <c:pt idx="1181">
                  <c:v>0.33333333333331361</c:v>
                </c:pt>
                <c:pt idx="1182">
                  <c:v>0.50000000000004441</c:v>
                </c:pt>
                <c:pt idx="1183">
                  <c:v>0.66666666666662722</c:v>
                </c:pt>
                <c:pt idx="1184">
                  <c:v>0.33333333333331361</c:v>
                </c:pt>
                <c:pt idx="1185">
                  <c:v>0.5</c:v>
                </c:pt>
                <c:pt idx="1186">
                  <c:v>0.33333333333331361</c:v>
                </c:pt>
                <c:pt idx="1187">
                  <c:v>0.50000000000004441</c:v>
                </c:pt>
                <c:pt idx="1188">
                  <c:v>0.33333333333331361</c:v>
                </c:pt>
                <c:pt idx="1189">
                  <c:v>0.5</c:v>
                </c:pt>
                <c:pt idx="1190">
                  <c:v>0.66666666666662722</c:v>
                </c:pt>
                <c:pt idx="1191">
                  <c:v>0</c:v>
                </c:pt>
                <c:pt idx="1192">
                  <c:v>0.66666666666662722</c:v>
                </c:pt>
                <c:pt idx="1193">
                  <c:v>0.50000000000004441</c:v>
                </c:pt>
                <c:pt idx="1194">
                  <c:v>0.33333333333331361</c:v>
                </c:pt>
                <c:pt idx="1195">
                  <c:v>0</c:v>
                </c:pt>
                <c:pt idx="1196">
                  <c:v>0.66666666666662722</c:v>
                </c:pt>
                <c:pt idx="1197">
                  <c:v>0.25</c:v>
                </c:pt>
                <c:pt idx="1198">
                  <c:v>0.33333333333331361</c:v>
                </c:pt>
                <c:pt idx="1199">
                  <c:v>0.50000000000004441</c:v>
                </c:pt>
                <c:pt idx="1200">
                  <c:v>0.33333333333339255</c:v>
                </c:pt>
                <c:pt idx="1201">
                  <c:v>0.24999999999995559</c:v>
                </c:pt>
                <c:pt idx="1202">
                  <c:v>0</c:v>
                </c:pt>
                <c:pt idx="1203">
                  <c:v>0.33333333333331361</c:v>
                </c:pt>
                <c:pt idx="1204">
                  <c:v>0.25</c:v>
                </c:pt>
                <c:pt idx="1205">
                  <c:v>0.33333333333331361</c:v>
                </c:pt>
                <c:pt idx="1206">
                  <c:v>0.25</c:v>
                </c:pt>
                <c:pt idx="1207">
                  <c:v>0.33333333333331361</c:v>
                </c:pt>
                <c:pt idx="1208">
                  <c:v>0.25000000000004441</c:v>
                </c:pt>
                <c:pt idx="1209">
                  <c:v>0</c:v>
                </c:pt>
                <c:pt idx="1210">
                  <c:v>0.25</c:v>
                </c:pt>
                <c:pt idx="1211">
                  <c:v>0.33333333333331361</c:v>
                </c:pt>
                <c:pt idx="1212">
                  <c:v>0.25</c:v>
                </c:pt>
                <c:pt idx="1213">
                  <c:v>0.33333333333331361</c:v>
                </c:pt>
                <c:pt idx="1214">
                  <c:v>0.25</c:v>
                </c:pt>
                <c:pt idx="1215">
                  <c:v>0.33333333333331361</c:v>
                </c:pt>
                <c:pt idx="1216">
                  <c:v>0</c:v>
                </c:pt>
                <c:pt idx="1217">
                  <c:v>0.33333333333331361</c:v>
                </c:pt>
                <c:pt idx="1218">
                  <c:v>0</c:v>
                </c:pt>
                <c:pt idx="1219">
                  <c:v>0</c:v>
                </c:pt>
                <c:pt idx="1220">
                  <c:v>0</c:v>
                </c:pt>
                <c:pt idx="1221">
                  <c:v>0.25</c:v>
                </c:pt>
                <c:pt idx="1222">
                  <c:v>0</c:v>
                </c:pt>
                <c:pt idx="1223">
                  <c:v>0.25000000000004441</c:v>
                </c:pt>
                <c:pt idx="1224">
                  <c:v>0</c:v>
                </c:pt>
                <c:pt idx="1225">
                  <c:v>0.25</c:v>
                </c:pt>
                <c:pt idx="1226">
                  <c:v>0</c:v>
                </c:pt>
                <c:pt idx="1227">
                  <c:v>0.25</c:v>
                </c:pt>
                <c:pt idx="1228">
                  <c:v>0</c:v>
                </c:pt>
                <c:pt idx="1229">
                  <c:v>0.25</c:v>
                </c:pt>
                <c:pt idx="1230">
                  <c:v>0.33333333333331361</c:v>
                </c:pt>
                <c:pt idx="1231">
                  <c:v>0</c:v>
                </c:pt>
                <c:pt idx="1232">
                  <c:v>0</c:v>
                </c:pt>
                <c:pt idx="1233">
                  <c:v>0.25</c:v>
                </c:pt>
                <c:pt idx="1234">
                  <c:v>0</c:v>
                </c:pt>
                <c:pt idx="1235">
                  <c:v>0.25</c:v>
                </c:pt>
                <c:pt idx="1236">
                  <c:v>0</c:v>
                </c:pt>
                <c:pt idx="1237">
                  <c:v>0.33333333333331361</c:v>
                </c:pt>
                <c:pt idx="1238">
                  <c:v>0</c:v>
                </c:pt>
                <c:pt idx="1239">
                  <c:v>0</c:v>
                </c:pt>
                <c:pt idx="1240">
                  <c:v>0</c:v>
                </c:pt>
                <c:pt idx="1241">
                  <c:v>0</c:v>
                </c:pt>
                <c:pt idx="1242">
                  <c:v>0.25000000000004441</c:v>
                </c:pt>
                <c:pt idx="1243">
                  <c:v>0</c:v>
                </c:pt>
                <c:pt idx="1244">
                  <c:v>0</c:v>
                </c:pt>
                <c:pt idx="1245">
                  <c:v>0.33333333333331361</c:v>
                </c:pt>
                <c:pt idx="1246">
                  <c:v>0</c:v>
                </c:pt>
                <c:pt idx="1247">
                  <c:v>0</c:v>
                </c:pt>
                <c:pt idx="1248">
                  <c:v>0</c:v>
                </c:pt>
                <c:pt idx="1249">
                  <c:v>0</c:v>
                </c:pt>
                <c:pt idx="1250">
                  <c:v>0</c:v>
                </c:pt>
                <c:pt idx="1251">
                  <c:v>0.33333333333331361</c:v>
                </c:pt>
                <c:pt idx="1252">
                  <c:v>0</c:v>
                </c:pt>
                <c:pt idx="1253">
                  <c:v>0.33333333333331361</c:v>
                </c:pt>
                <c:pt idx="1254">
                  <c:v>0</c:v>
                </c:pt>
                <c:pt idx="1255">
                  <c:v>0</c:v>
                </c:pt>
                <c:pt idx="1256">
                  <c:v>0</c:v>
                </c:pt>
                <c:pt idx="1257">
                  <c:v>0</c:v>
                </c:pt>
                <c:pt idx="1258">
                  <c:v>0.33333333333331361</c:v>
                </c:pt>
                <c:pt idx="1259">
                  <c:v>0</c:v>
                </c:pt>
                <c:pt idx="1260">
                  <c:v>0</c:v>
                </c:pt>
                <c:pt idx="1261">
                  <c:v>0.25</c:v>
                </c:pt>
                <c:pt idx="1262">
                  <c:v>0</c:v>
                </c:pt>
                <c:pt idx="1263">
                  <c:v>0</c:v>
                </c:pt>
                <c:pt idx="1264">
                  <c:v>0</c:v>
                </c:pt>
                <c:pt idx="1265">
                  <c:v>0</c:v>
                </c:pt>
                <c:pt idx="1266">
                  <c:v>0.33333333333331361</c:v>
                </c:pt>
                <c:pt idx="1267">
                  <c:v>0</c:v>
                </c:pt>
                <c:pt idx="1268">
                  <c:v>0</c:v>
                </c:pt>
                <c:pt idx="1269">
                  <c:v>0.25</c:v>
                </c:pt>
                <c:pt idx="1270">
                  <c:v>-0.33333333333331361</c:v>
                </c:pt>
                <c:pt idx="1271">
                  <c:v>0.25</c:v>
                </c:pt>
                <c:pt idx="1272">
                  <c:v>0</c:v>
                </c:pt>
                <c:pt idx="1273">
                  <c:v>0</c:v>
                </c:pt>
                <c:pt idx="1274">
                  <c:v>0</c:v>
                </c:pt>
                <c:pt idx="1275">
                  <c:v>0.33333333333337278</c:v>
                </c:pt>
                <c:pt idx="1276">
                  <c:v>0</c:v>
                </c:pt>
                <c:pt idx="1277">
                  <c:v>0</c:v>
                </c:pt>
                <c:pt idx="1278">
                  <c:v>0</c:v>
                </c:pt>
                <c:pt idx="1279">
                  <c:v>0</c:v>
                </c:pt>
                <c:pt idx="1280">
                  <c:v>0</c:v>
                </c:pt>
                <c:pt idx="1281">
                  <c:v>0</c:v>
                </c:pt>
                <c:pt idx="1282">
                  <c:v>0.25</c:v>
                </c:pt>
                <c:pt idx="1283">
                  <c:v>0</c:v>
                </c:pt>
                <c:pt idx="1284">
                  <c:v>0</c:v>
                </c:pt>
                <c:pt idx="1285">
                  <c:v>0</c:v>
                </c:pt>
                <c:pt idx="1286">
                  <c:v>0</c:v>
                </c:pt>
                <c:pt idx="1287">
                  <c:v>0.33333333333331361</c:v>
                </c:pt>
                <c:pt idx="1288">
                  <c:v>0</c:v>
                </c:pt>
                <c:pt idx="1289">
                  <c:v>0</c:v>
                </c:pt>
                <c:pt idx="1290">
                  <c:v>0</c:v>
                </c:pt>
                <c:pt idx="1291">
                  <c:v>0</c:v>
                </c:pt>
                <c:pt idx="1292">
                  <c:v>0</c:v>
                </c:pt>
                <c:pt idx="1293">
                  <c:v>0.25</c:v>
                </c:pt>
                <c:pt idx="1294">
                  <c:v>0</c:v>
                </c:pt>
                <c:pt idx="1295">
                  <c:v>0</c:v>
                </c:pt>
                <c:pt idx="1296">
                  <c:v>0</c:v>
                </c:pt>
                <c:pt idx="1297">
                  <c:v>0</c:v>
                </c:pt>
                <c:pt idx="1298">
                  <c:v>0.33333333333331361</c:v>
                </c:pt>
                <c:pt idx="1299">
                  <c:v>0</c:v>
                </c:pt>
                <c:pt idx="1300">
                  <c:v>0</c:v>
                </c:pt>
                <c:pt idx="1301">
                  <c:v>0</c:v>
                </c:pt>
                <c:pt idx="1302">
                  <c:v>0</c:v>
                </c:pt>
                <c:pt idx="1303">
                  <c:v>0</c:v>
                </c:pt>
                <c:pt idx="1304">
                  <c:v>0</c:v>
                </c:pt>
                <c:pt idx="1305">
                  <c:v>0</c:v>
                </c:pt>
                <c:pt idx="1306">
                  <c:v>0</c:v>
                </c:pt>
                <c:pt idx="1307">
                  <c:v>0</c:v>
                </c:pt>
                <c:pt idx="1308">
                  <c:v>0.33333333333339255</c:v>
                </c:pt>
                <c:pt idx="1309">
                  <c:v>0</c:v>
                </c:pt>
                <c:pt idx="1310">
                  <c:v>0</c:v>
                </c:pt>
                <c:pt idx="1311">
                  <c:v>0.33333333333331361</c:v>
                </c:pt>
                <c:pt idx="1312">
                  <c:v>0</c:v>
                </c:pt>
                <c:pt idx="1313">
                  <c:v>0</c:v>
                </c:pt>
                <c:pt idx="1314">
                  <c:v>0</c:v>
                </c:pt>
                <c:pt idx="1315">
                  <c:v>0.33333333333331361</c:v>
                </c:pt>
                <c:pt idx="1316">
                  <c:v>0</c:v>
                </c:pt>
                <c:pt idx="1317">
                  <c:v>0</c:v>
                </c:pt>
                <c:pt idx="1318">
                  <c:v>0</c:v>
                </c:pt>
                <c:pt idx="1319">
                  <c:v>0</c:v>
                </c:pt>
                <c:pt idx="1320">
                  <c:v>0.25</c:v>
                </c:pt>
                <c:pt idx="1321">
                  <c:v>0</c:v>
                </c:pt>
                <c:pt idx="1322">
                  <c:v>0</c:v>
                </c:pt>
                <c:pt idx="1323">
                  <c:v>-0.33333333333331361</c:v>
                </c:pt>
                <c:pt idx="1324">
                  <c:v>0.25</c:v>
                </c:pt>
                <c:pt idx="1325">
                  <c:v>0</c:v>
                </c:pt>
                <c:pt idx="1326">
                  <c:v>0</c:v>
                </c:pt>
                <c:pt idx="1327">
                  <c:v>0</c:v>
                </c:pt>
                <c:pt idx="1328">
                  <c:v>0</c:v>
                </c:pt>
                <c:pt idx="1329">
                  <c:v>0.25000000000004441</c:v>
                </c:pt>
                <c:pt idx="1330">
                  <c:v>0</c:v>
                </c:pt>
                <c:pt idx="1331">
                  <c:v>0</c:v>
                </c:pt>
                <c:pt idx="1332">
                  <c:v>0</c:v>
                </c:pt>
                <c:pt idx="1333">
                  <c:v>0</c:v>
                </c:pt>
                <c:pt idx="1334">
                  <c:v>0.33333333333331361</c:v>
                </c:pt>
                <c:pt idx="1335">
                  <c:v>0</c:v>
                </c:pt>
                <c:pt idx="1336">
                  <c:v>0</c:v>
                </c:pt>
                <c:pt idx="1337">
                  <c:v>0</c:v>
                </c:pt>
                <c:pt idx="1338">
                  <c:v>0</c:v>
                </c:pt>
                <c:pt idx="1339">
                  <c:v>0.25</c:v>
                </c:pt>
                <c:pt idx="1340">
                  <c:v>-0.33333333333331361</c:v>
                </c:pt>
                <c:pt idx="1341">
                  <c:v>0</c:v>
                </c:pt>
                <c:pt idx="1342">
                  <c:v>0.33333333333331361</c:v>
                </c:pt>
                <c:pt idx="1343">
                  <c:v>0</c:v>
                </c:pt>
                <c:pt idx="1344">
                  <c:v>0</c:v>
                </c:pt>
                <c:pt idx="1345">
                  <c:v>0</c:v>
                </c:pt>
                <c:pt idx="1346">
                  <c:v>0</c:v>
                </c:pt>
                <c:pt idx="1347">
                  <c:v>0.33333333333331361</c:v>
                </c:pt>
                <c:pt idx="1348">
                  <c:v>-0.25</c:v>
                </c:pt>
                <c:pt idx="1349">
                  <c:v>0.66666666666662722</c:v>
                </c:pt>
                <c:pt idx="1350">
                  <c:v>-0.25</c:v>
                </c:pt>
                <c:pt idx="1351">
                  <c:v>0</c:v>
                </c:pt>
                <c:pt idx="1352">
                  <c:v>0</c:v>
                </c:pt>
                <c:pt idx="1353">
                  <c:v>0</c:v>
                </c:pt>
                <c:pt idx="1354">
                  <c:v>0</c:v>
                </c:pt>
                <c:pt idx="1355">
                  <c:v>0</c:v>
                </c:pt>
                <c:pt idx="1356">
                  <c:v>0.25</c:v>
                </c:pt>
                <c:pt idx="1357">
                  <c:v>0</c:v>
                </c:pt>
                <c:pt idx="1358">
                  <c:v>-0.25</c:v>
                </c:pt>
                <c:pt idx="1359">
                  <c:v>0.33333333333331361</c:v>
                </c:pt>
                <c:pt idx="1360">
                  <c:v>0.25</c:v>
                </c:pt>
                <c:pt idx="1361">
                  <c:v>-0.33333333333331361</c:v>
                </c:pt>
                <c:pt idx="1362">
                  <c:v>0</c:v>
                </c:pt>
                <c:pt idx="1363">
                  <c:v>0.25</c:v>
                </c:pt>
                <c:pt idx="1364">
                  <c:v>-0.33333333333331361</c:v>
                </c:pt>
                <c:pt idx="1365">
                  <c:v>0.25</c:v>
                </c:pt>
                <c:pt idx="1366">
                  <c:v>0</c:v>
                </c:pt>
                <c:pt idx="1367">
                  <c:v>0</c:v>
                </c:pt>
                <c:pt idx="1368">
                  <c:v>0</c:v>
                </c:pt>
                <c:pt idx="1369">
                  <c:v>0</c:v>
                </c:pt>
                <c:pt idx="1370">
                  <c:v>0.33333333333331361</c:v>
                </c:pt>
                <c:pt idx="1371">
                  <c:v>-0.25</c:v>
                </c:pt>
                <c:pt idx="1372">
                  <c:v>0</c:v>
                </c:pt>
                <c:pt idx="1373">
                  <c:v>0</c:v>
                </c:pt>
                <c:pt idx="1374">
                  <c:v>0</c:v>
                </c:pt>
                <c:pt idx="1375">
                  <c:v>0.25</c:v>
                </c:pt>
                <c:pt idx="1376">
                  <c:v>-0.33333333333331361</c:v>
                </c:pt>
                <c:pt idx="1377">
                  <c:v>0.25</c:v>
                </c:pt>
                <c:pt idx="1378">
                  <c:v>0</c:v>
                </c:pt>
                <c:pt idx="1379">
                  <c:v>-0.33333333333339255</c:v>
                </c:pt>
                <c:pt idx="1380">
                  <c:v>0.25</c:v>
                </c:pt>
                <c:pt idx="1381">
                  <c:v>0</c:v>
                </c:pt>
                <c:pt idx="1382">
                  <c:v>0</c:v>
                </c:pt>
                <c:pt idx="1383">
                  <c:v>0</c:v>
                </c:pt>
                <c:pt idx="1384">
                  <c:v>0.25</c:v>
                </c:pt>
                <c:pt idx="1385">
                  <c:v>0</c:v>
                </c:pt>
                <c:pt idx="1386">
                  <c:v>0</c:v>
                </c:pt>
                <c:pt idx="1387">
                  <c:v>0</c:v>
                </c:pt>
                <c:pt idx="1388">
                  <c:v>0</c:v>
                </c:pt>
                <c:pt idx="1389">
                  <c:v>0.33333333333337278</c:v>
                </c:pt>
                <c:pt idx="1390">
                  <c:v>-0.25000000000004441</c:v>
                </c:pt>
                <c:pt idx="1391">
                  <c:v>0.33333333333337278</c:v>
                </c:pt>
                <c:pt idx="1392">
                  <c:v>0</c:v>
                </c:pt>
                <c:pt idx="1393">
                  <c:v>-0.33333333333337278</c:v>
                </c:pt>
                <c:pt idx="1394">
                  <c:v>0</c:v>
                </c:pt>
                <c:pt idx="1395">
                  <c:v>0</c:v>
                </c:pt>
                <c:pt idx="1396">
                  <c:v>0.33333333333337278</c:v>
                </c:pt>
                <c:pt idx="1397">
                  <c:v>0</c:v>
                </c:pt>
                <c:pt idx="1398">
                  <c:v>0</c:v>
                </c:pt>
                <c:pt idx="1399">
                  <c:v>0.25</c:v>
                </c:pt>
                <c:pt idx="1400">
                  <c:v>-0.33333333333331361</c:v>
                </c:pt>
                <c:pt idx="1401">
                  <c:v>0</c:v>
                </c:pt>
                <c:pt idx="1402">
                  <c:v>0.33333333333331361</c:v>
                </c:pt>
                <c:pt idx="1403">
                  <c:v>0</c:v>
                </c:pt>
                <c:pt idx="1404">
                  <c:v>0</c:v>
                </c:pt>
                <c:pt idx="1405">
                  <c:v>0</c:v>
                </c:pt>
                <c:pt idx="1406">
                  <c:v>0</c:v>
                </c:pt>
                <c:pt idx="1407">
                  <c:v>0</c:v>
                </c:pt>
                <c:pt idx="1408">
                  <c:v>0.33333333333331361</c:v>
                </c:pt>
                <c:pt idx="1409">
                  <c:v>0</c:v>
                </c:pt>
                <c:pt idx="1410">
                  <c:v>0</c:v>
                </c:pt>
                <c:pt idx="1411">
                  <c:v>-0.25</c:v>
                </c:pt>
                <c:pt idx="1412">
                  <c:v>0.33333333333331361</c:v>
                </c:pt>
                <c:pt idx="1413">
                  <c:v>-0.25</c:v>
                </c:pt>
                <c:pt idx="1414">
                  <c:v>0.33333333333331361</c:v>
                </c:pt>
                <c:pt idx="1415">
                  <c:v>0</c:v>
                </c:pt>
                <c:pt idx="1416">
                  <c:v>-0.25</c:v>
                </c:pt>
                <c:pt idx="1417">
                  <c:v>0.33333333333331361</c:v>
                </c:pt>
                <c:pt idx="1418">
                  <c:v>0</c:v>
                </c:pt>
                <c:pt idx="1419">
                  <c:v>0</c:v>
                </c:pt>
                <c:pt idx="1420">
                  <c:v>0</c:v>
                </c:pt>
                <c:pt idx="1421">
                  <c:v>0</c:v>
                </c:pt>
                <c:pt idx="1422">
                  <c:v>0</c:v>
                </c:pt>
                <c:pt idx="1423">
                  <c:v>0</c:v>
                </c:pt>
                <c:pt idx="1424">
                  <c:v>0</c:v>
                </c:pt>
                <c:pt idx="1425">
                  <c:v>0.33333333333331361</c:v>
                </c:pt>
                <c:pt idx="1426">
                  <c:v>0</c:v>
                </c:pt>
                <c:pt idx="1427">
                  <c:v>0</c:v>
                </c:pt>
                <c:pt idx="1428">
                  <c:v>0</c:v>
                </c:pt>
                <c:pt idx="1429">
                  <c:v>0</c:v>
                </c:pt>
                <c:pt idx="1430">
                  <c:v>0</c:v>
                </c:pt>
                <c:pt idx="1431">
                  <c:v>0.33333333333331361</c:v>
                </c:pt>
                <c:pt idx="1432">
                  <c:v>-0.33333333333331361</c:v>
                </c:pt>
                <c:pt idx="1433">
                  <c:v>0.25</c:v>
                </c:pt>
                <c:pt idx="1434">
                  <c:v>-0.33333333333331361</c:v>
                </c:pt>
                <c:pt idx="1435">
                  <c:v>0</c:v>
                </c:pt>
                <c:pt idx="1436">
                  <c:v>0.33333333333331361</c:v>
                </c:pt>
                <c:pt idx="1437">
                  <c:v>0</c:v>
                </c:pt>
                <c:pt idx="1438">
                  <c:v>0</c:v>
                </c:pt>
                <c:pt idx="1439">
                  <c:v>0.25</c:v>
                </c:pt>
                <c:pt idx="1440">
                  <c:v>-0.33333333333331361</c:v>
                </c:pt>
                <c:pt idx="1441">
                  <c:v>0</c:v>
                </c:pt>
                <c:pt idx="1442">
                  <c:v>0</c:v>
                </c:pt>
                <c:pt idx="1443">
                  <c:v>0</c:v>
                </c:pt>
                <c:pt idx="1444">
                  <c:v>0</c:v>
                </c:pt>
                <c:pt idx="1445">
                  <c:v>0.25</c:v>
                </c:pt>
                <c:pt idx="1446">
                  <c:v>-0.33333333333331361</c:v>
                </c:pt>
                <c:pt idx="1447">
                  <c:v>0</c:v>
                </c:pt>
                <c:pt idx="1448">
                  <c:v>0</c:v>
                </c:pt>
                <c:pt idx="1449">
                  <c:v>0.33333333333339255</c:v>
                </c:pt>
                <c:pt idx="1450">
                  <c:v>0</c:v>
                </c:pt>
                <c:pt idx="1451">
                  <c:v>0</c:v>
                </c:pt>
                <c:pt idx="1452">
                  <c:v>0</c:v>
                </c:pt>
                <c:pt idx="1453">
                  <c:v>0</c:v>
                </c:pt>
                <c:pt idx="1454">
                  <c:v>0</c:v>
                </c:pt>
                <c:pt idx="1455">
                  <c:v>0</c:v>
                </c:pt>
                <c:pt idx="1456">
                  <c:v>0</c:v>
                </c:pt>
                <c:pt idx="1457">
                  <c:v>0.33333333333331361</c:v>
                </c:pt>
                <c:pt idx="1458">
                  <c:v>0</c:v>
                </c:pt>
                <c:pt idx="1459">
                  <c:v>0</c:v>
                </c:pt>
                <c:pt idx="1460">
                  <c:v>-0.25</c:v>
                </c:pt>
                <c:pt idx="1461">
                  <c:v>0</c:v>
                </c:pt>
                <c:pt idx="1462">
                  <c:v>0.25</c:v>
                </c:pt>
                <c:pt idx="1463">
                  <c:v>-0.33333333333331361</c:v>
                </c:pt>
                <c:pt idx="1464">
                  <c:v>0.25</c:v>
                </c:pt>
                <c:pt idx="1465">
                  <c:v>0</c:v>
                </c:pt>
                <c:pt idx="1466">
                  <c:v>0</c:v>
                </c:pt>
                <c:pt idx="1467">
                  <c:v>0</c:v>
                </c:pt>
                <c:pt idx="1468">
                  <c:v>0</c:v>
                </c:pt>
                <c:pt idx="1469">
                  <c:v>0.25</c:v>
                </c:pt>
                <c:pt idx="1470">
                  <c:v>-0.33333333333331361</c:v>
                </c:pt>
                <c:pt idx="1471">
                  <c:v>0.25</c:v>
                </c:pt>
                <c:pt idx="1472">
                  <c:v>0</c:v>
                </c:pt>
                <c:pt idx="1473">
                  <c:v>0</c:v>
                </c:pt>
                <c:pt idx="1474">
                  <c:v>0</c:v>
                </c:pt>
                <c:pt idx="1475">
                  <c:v>0</c:v>
                </c:pt>
                <c:pt idx="1476">
                  <c:v>0</c:v>
                </c:pt>
                <c:pt idx="1477">
                  <c:v>0</c:v>
                </c:pt>
                <c:pt idx="1478">
                  <c:v>0.33333333333337278</c:v>
                </c:pt>
                <c:pt idx="1479">
                  <c:v>0</c:v>
                </c:pt>
                <c:pt idx="1480">
                  <c:v>0</c:v>
                </c:pt>
                <c:pt idx="1481">
                  <c:v>0</c:v>
                </c:pt>
                <c:pt idx="1482">
                  <c:v>0</c:v>
                </c:pt>
                <c:pt idx="1483">
                  <c:v>0</c:v>
                </c:pt>
                <c:pt idx="1484">
                  <c:v>0</c:v>
                </c:pt>
                <c:pt idx="1485">
                  <c:v>0</c:v>
                </c:pt>
                <c:pt idx="1486">
                  <c:v>0</c:v>
                </c:pt>
                <c:pt idx="1487">
                  <c:v>0</c:v>
                </c:pt>
                <c:pt idx="1488">
                  <c:v>0</c:v>
                </c:pt>
                <c:pt idx="1489">
                  <c:v>0</c:v>
                </c:pt>
                <c:pt idx="1490">
                  <c:v>0</c:v>
                </c:pt>
                <c:pt idx="1491">
                  <c:v>0</c:v>
                </c:pt>
                <c:pt idx="1492">
                  <c:v>0</c:v>
                </c:pt>
                <c:pt idx="1493">
                  <c:v>0</c:v>
                </c:pt>
                <c:pt idx="1494">
                  <c:v>0</c:v>
                </c:pt>
                <c:pt idx="1495">
                  <c:v>0</c:v>
                </c:pt>
                <c:pt idx="1496">
                  <c:v>0</c:v>
                </c:pt>
                <c:pt idx="1497">
                  <c:v>0</c:v>
                </c:pt>
                <c:pt idx="1498">
                  <c:v>0</c:v>
                </c:pt>
                <c:pt idx="1499">
                  <c:v>0</c:v>
                </c:pt>
                <c:pt idx="1500">
                  <c:v>0.25</c:v>
                </c:pt>
                <c:pt idx="1501">
                  <c:v>0</c:v>
                </c:pt>
                <c:pt idx="1502">
                  <c:v>-0.33333333333331361</c:v>
                </c:pt>
                <c:pt idx="1503">
                  <c:v>0.25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5D75-47D5-83C3-D42FEE4A1E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"/>
        <c:axId val="4"/>
      </c:scatterChart>
      <c:valAx>
        <c:axId val="293344408"/>
        <c:scaling>
          <c:orientation val="minMax"/>
          <c:max val="20"/>
          <c:min val="1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"/>
        <c:crosses val="autoZero"/>
        <c:crossBetween val="midCat"/>
      </c:val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293344408"/>
        <c:crosses val="autoZero"/>
        <c:crossBetween val="midCat"/>
      </c:valAx>
      <c:val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crossBetween val="midCat"/>
      </c:valAx>
      <c:valAx>
        <c:axId val="4"/>
        <c:scaling>
          <c:orientation val="minMax"/>
          <c:max val="1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3"/>
        <c:crosses val="max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9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Titration</c:v>
          </c:tx>
          <c:spPr>
            <a:ln w="1270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circle"/>
            <c:size val="3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'Syn Data'!$A$8:$A$157</c:f>
              <c:numCache>
                <c:formatCode>General</c:formatCode>
                <c:ptCount val="150"/>
                <c:pt idx="0">
                  <c:v>0</c:v>
                </c:pt>
                <c:pt idx="1">
                  <c:v>0.01</c:v>
                </c:pt>
                <c:pt idx="2">
                  <c:v>0.1</c:v>
                </c:pt>
                <c:pt idx="3">
                  <c:v>0.5</c:v>
                </c:pt>
                <c:pt idx="4">
                  <c:v>0.6</c:v>
                </c:pt>
                <c:pt idx="5">
                  <c:v>0.7</c:v>
                </c:pt>
                <c:pt idx="6">
                  <c:v>0.79999999999999993</c:v>
                </c:pt>
                <c:pt idx="7">
                  <c:v>0.89999999999999991</c:v>
                </c:pt>
                <c:pt idx="8">
                  <c:v>0.99999999999999989</c:v>
                </c:pt>
                <c:pt idx="9">
                  <c:v>1.0999999999999999</c:v>
                </c:pt>
                <c:pt idx="10">
                  <c:v>1.2</c:v>
                </c:pt>
                <c:pt idx="11">
                  <c:v>1.3</c:v>
                </c:pt>
                <c:pt idx="12">
                  <c:v>1.4000000000000001</c:v>
                </c:pt>
                <c:pt idx="13">
                  <c:v>1.5000000000000002</c:v>
                </c:pt>
                <c:pt idx="14">
                  <c:v>1.6000000000000003</c:v>
                </c:pt>
                <c:pt idx="15">
                  <c:v>1.7000000000000004</c:v>
                </c:pt>
                <c:pt idx="16">
                  <c:v>1.8000000000000005</c:v>
                </c:pt>
                <c:pt idx="17">
                  <c:v>1.9000000000000006</c:v>
                </c:pt>
                <c:pt idx="18">
                  <c:v>2.0000000000000004</c:v>
                </c:pt>
                <c:pt idx="19">
                  <c:v>2.1000000000000005</c:v>
                </c:pt>
                <c:pt idx="20">
                  <c:v>2.2000000000000006</c:v>
                </c:pt>
                <c:pt idx="21">
                  <c:v>2.3000000000000007</c:v>
                </c:pt>
                <c:pt idx="22">
                  <c:v>2.4000000000000008</c:v>
                </c:pt>
                <c:pt idx="23">
                  <c:v>2.5000000000000009</c:v>
                </c:pt>
                <c:pt idx="24">
                  <c:v>2.600000000000001</c:v>
                </c:pt>
                <c:pt idx="25">
                  <c:v>2.7000000000000011</c:v>
                </c:pt>
                <c:pt idx="26">
                  <c:v>2.8000000000000012</c:v>
                </c:pt>
                <c:pt idx="27">
                  <c:v>2.9000000000000012</c:v>
                </c:pt>
                <c:pt idx="28">
                  <c:v>3.0000000000000013</c:v>
                </c:pt>
                <c:pt idx="29">
                  <c:v>3.1000000000000014</c:v>
                </c:pt>
                <c:pt idx="30">
                  <c:v>3.2000000000000015</c:v>
                </c:pt>
                <c:pt idx="31">
                  <c:v>3.3000000000000016</c:v>
                </c:pt>
                <c:pt idx="32">
                  <c:v>3.4000000000000017</c:v>
                </c:pt>
                <c:pt idx="33">
                  <c:v>3.5000000000000018</c:v>
                </c:pt>
                <c:pt idx="34">
                  <c:v>3.6000000000000019</c:v>
                </c:pt>
                <c:pt idx="35">
                  <c:v>3.700000000000002</c:v>
                </c:pt>
                <c:pt idx="36">
                  <c:v>3.800000000000002</c:v>
                </c:pt>
                <c:pt idx="37">
                  <c:v>3.9000000000000021</c:v>
                </c:pt>
                <c:pt idx="38">
                  <c:v>4.0000000000000018</c:v>
                </c:pt>
                <c:pt idx="39">
                  <c:v>4.1000000000000014</c:v>
                </c:pt>
                <c:pt idx="40">
                  <c:v>4.2000000000000011</c:v>
                </c:pt>
                <c:pt idx="41">
                  <c:v>4.3000000000000007</c:v>
                </c:pt>
                <c:pt idx="42">
                  <c:v>4.4000000000000004</c:v>
                </c:pt>
                <c:pt idx="43">
                  <c:v>4.5</c:v>
                </c:pt>
                <c:pt idx="44">
                  <c:v>4.5999999999999996</c:v>
                </c:pt>
                <c:pt idx="45">
                  <c:v>4.6999999999999993</c:v>
                </c:pt>
                <c:pt idx="46">
                  <c:v>4.7999999999999989</c:v>
                </c:pt>
                <c:pt idx="47">
                  <c:v>4.8999999999999986</c:v>
                </c:pt>
                <c:pt idx="48">
                  <c:v>4.9999999999999982</c:v>
                </c:pt>
                <c:pt idx="49">
                  <c:v>5.0999999999999979</c:v>
                </c:pt>
                <c:pt idx="50">
                  <c:v>5.1999999999999975</c:v>
                </c:pt>
                <c:pt idx="51">
                  <c:v>5.2999999999999972</c:v>
                </c:pt>
                <c:pt idx="52">
                  <c:v>5.3999999999999968</c:v>
                </c:pt>
                <c:pt idx="53">
                  <c:v>5.4999999999999964</c:v>
                </c:pt>
                <c:pt idx="54">
                  <c:v>5.5999999999999961</c:v>
                </c:pt>
                <c:pt idx="55">
                  <c:v>5.6999999999999957</c:v>
                </c:pt>
                <c:pt idx="56">
                  <c:v>5.7999999999999954</c:v>
                </c:pt>
                <c:pt idx="57">
                  <c:v>5.899999999999995</c:v>
                </c:pt>
                <c:pt idx="58">
                  <c:v>5.9999999999999947</c:v>
                </c:pt>
                <c:pt idx="59">
                  <c:v>6.0999999999999943</c:v>
                </c:pt>
                <c:pt idx="60">
                  <c:v>6.199999999999994</c:v>
                </c:pt>
                <c:pt idx="61">
                  <c:v>6.2999999999999936</c:v>
                </c:pt>
                <c:pt idx="62">
                  <c:v>6.3999999999999932</c:v>
                </c:pt>
                <c:pt idx="63">
                  <c:v>6.4999999999999929</c:v>
                </c:pt>
                <c:pt idx="64">
                  <c:v>6.5999999999999925</c:v>
                </c:pt>
                <c:pt idx="65">
                  <c:v>6.6999999999999922</c:v>
                </c:pt>
                <c:pt idx="66">
                  <c:v>6.7999999999999918</c:v>
                </c:pt>
                <c:pt idx="67">
                  <c:v>6.8999999999999915</c:v>
                </c:pt>
                <c:pt idx="68">
                  <c:v>6.9999999999999911</c:v>
                </c:pt>
                <c:pt idx="69">
                  <c:v>7.0999999999999908</c:v>
                </c:pt>
                <c:pt idx="70">
                  <c:v>7.1999999999999904</c:v>
                </c:pt>
                <c:pt idx="71">
                  <c:v>7.2999999999999901</c:v>
                </c:pt>
                <c:pt idx="72">
                  <c:v>7.3999999999999897</c:v>
                </c:pt>
                <c:pt idx="73">
                  <c:v>7.4999999999999893</c:v>
                </c:pt>
                <c:pt idx="74">
                  <c:v>7.599999999999989</c:v>
                </c:pt>
                <c:pt idx="75">
                  <c:v>7.6999999999999886</c:v>
                </c:pt>
                <c:pt idx="76">
                  <c:v>7.7999999999999883</c:v>
                </c:pt>
                <c:pt idx="77">
                  <c:v>7.8999999999999879</c:v>
                </c:pt>
                <c:pt idx="78">
                  <c:v>7.9999999999999876</c:v>
                </c:pt>
                <c:pt idx="79">
                  <c:v>8.0999999999999872</c:v>
                </c:pt>
                <c:pt idx="80">
                  <c:v>8.1999999999999869</c:v>
                </c:pt>
                <c:pt idx="81">
                  <c:v>8.2999999999999865</c:v>
                </c:pt>
                <c:pt idx="82">
                  <c:v>8.3999999999999861</c:v>
                </c:pt>
                <c:pt idx="83">
                  <c:v>8.4999999999999858</c:v>
                </c:pt>
                <c:pt idx="84">
                  <c:v>8.5999999999999854</c:v>
                </c:pt>
                <c:pt idx="85">
                  <c:v>8.6999999999999851</c:v>
                </c:pt>
                <c:pt idx="86">
                  <c:v>8.7999999999999847</c:v>
                </c:pt>
                <c:pt idx="87">
                  <c:v>8.8999999999999844</c:v>
                </c:pt>
                <c:pt idx="88">
                  <c:v>8.999999999999984</c:v>
                </c:pt>
                <c:pt idx="89">
                  <c:v>9.0999999999999837</c:v>
                </c:pt>
                <c:pt idx="90">
                  <c:v>9.1999999999999833</c:v>
                </c:pt>
                <c:pt idx="91">
                  <c:v>9.2999999999999829</c:v>
                </c:pt>
                <c:pt idx="92">
                  <c:v>9.3999999999999826</c:v>
                </c:pt>
                <c:pt idx="93">
                  <c:v>9.4999999999999822</c:v>
                </c:pt>
                <c:pt idx="94">
                  <c:v>9.5999999999999819</c:v>
                </c:pt>
                <c:pt idx="95">
                  <c:v>9.6999999999999815</c:v>
                </c:pt>
                <c:pt idx="96">
                  <c:v>9.7999999999999812</c:v>
                </c:pt>
                <c:pt idx="97">
                  <c:v>9.8999999999999808</c:v>
                </c:pt>
                <c:pt idx="98">
                  <c:v>9.9999999999999805</c:v>
                </c:pt>
                <c:pt idx="99">
                  <c:v>10.09999999999998</c:v>
                </c:pt>
                <c:pt idx="100">
                  <c:v>10.19999999999998</c:v>
                </c:pt>
                <c:pt idx="101">
                  <c:v>10.299999999999979</c:v>
                </c:pt>
                <c:pt idx="102">
                  <c:v>10.399999999999979</c:v>
                </c:pt>
                <c:pt idx="103">
                  <c:v>10.499999999999979</c:v>
                </c:pt>
                <c:pt idx="104">
                  <c:v>10.599999999999978</c:v>
                </c:pt>
                <c:pt idx="105">
                  <c:v>10.699999999999978</c:v>
                </c:pt>
                <c:pt idx="106">
                  <c:v>10.799999999999978</c:v>
                </c:pt>
                <c:pt idx="107">
                  <c:v>10.899999999999977</c:v>
                </c:pt>
                <c:pt idx="108">
                  <c:v>10.999999999999977</c:v>
                </c:pt>
                <c:pt idx="109">
                  <c:v>11.099999999999977</c:v>
                </c:pt>
                <c:pt idx="110">
                  <c:v>11.199999999999976</c:v>
                </c:pt>
                <c:pt idx="111">
                  <c:v>11.299999999999976</c:v>
                </c:pt>
                <c:pt idx="112">
                  <c:v>11.399999999999975</c:v>
                </c:pt>
                <c:pt idx="113">
                  <c:v>11.499999999999975</c:v>
                </c:pt>
                <c:pt idx="114">
                  <c:v>11.599999999999975</c:v>
                </c:pt>
                <c:pt idx="115">
                  <c:v>11.699999999999974</c:v>
                </c:pt>
                <c:pt idx="116">
                  <c:v>11.799999999999974</c:v>
                </c:pt>
                <c:pt idx="117">
                  <c:v>11.899999999999974</c:v>
                </c:pt>
                <c:pt idx="118">
                  <c:v>11.999999999999973</c:v>
                </c:pt>
                <c:pt idx="119">
                  <c:v>12.099999999999973</c:v>
                </c:pt>
                <c:pt idx="120">
                  <c:v>12.199999999999973</c:v>
                </c:pt>
                <c:pt idx="121">
                  <c:v>12.299999999999972</c:v>
                </c:pt>
                <c:pt idx="122">
                  <c:v>12.399999999999972</c:v>
                </c:pt>
                <c:pt idx="123">
                  <c:v>12.499999999999972</c:v>
                </c:pt>
                <c:pt idx="124">
                  <c:v>12.599999999999971</c:v>
                </c:pt>
                <c:pt idx="125">
                  <c:v>12.699999999999971</c:v>
                </c:pt>
                <c:pt idx="126">
                  <c:v>12.799999999999971</c:v>
                </c:pt>
                <c:pt idx="127">
                  <c:v>12.89999999999997</c:v>
                </c:pt>
                <c:pt idx="128">
                  <c:v>12.99999999999997</c:v>
                </c:pt>
                <c:pt idx="129">
                  <c:v>13.099999999999969</c:v>
                </c:pt>
                <c:pt idx="130">
                  <c:v>13.199999999999969</c:v>
                </c:pt>
                <c:pt idx="131">
                  <c:v>13.299999999999969</c:v>
                </c:pt>
                <c:pt idx="132">
                  <c:v>13.399999999999968</c:v>
                </c:pt>
                <c:pt idx="133">
                  <c:v>13.499999999999968</c:v>
                </c:pt>
                <c:pt idx="134">
                  <c:v>13.599999999999968</c:v>
                </c:pt>
                <c:pt idx="135">
                  <c:v>13.699999999999967</c:v>
                </c:pt>
                <c:pt idx="136">
                  <c:v>13.799999999999967</c:v>
                </c:pt>
                <c:pt idx="137">
                  <c:v>13.899999999999967</c:v>
                </c:pt>
                <c:pt idx="138">
                  <c:v>13.999999999999966</c:v>
                </c:pt>
                <c:pt idx="139">
                  <c:v>14.099999999999966</c:v>
                </c:pt>
                <c:pt idx="140">
                  <c:v>14.199999999999966</c:v>
                </c:pt>
                <c:pt idx="141">
                  <c:v>14.299999999999965</c:v>
                </c:pt>
                <c:pt idx="142">
                  <c:v>14.399999999999965</c:v>
                </c:pt>
                <c:pt idx="143">
                  <c:v>14.499999999999964</c:v>
                </c:pt>
                <c:pt idx="144">
                  <c:v>14.599999999999964</c:v>
                </c:pt>
                <c:pt idx="145">
                  <c:v>14.699999999999964</c:v>
                </c:pt>
                <c:pt idx="146">
                  <c:v>14.799999999999963</c:v>
                </c:pt>
                <c:pt idx="147">
                  <c:v>14.899999999999963</c:v>
                </c:pt>
                <c:pt idx="148">
                  <c:v>14.999999999999963</c:v>
                </c:pt>
                <c:pt idx="149">
                  <c:v>15.099999999999962</c:v>
                </c:pt>
              </c:numCache>
            </c:numRef>
          </c:xVal>
          <c:yVal>
            <c:numRef>
              <c:f>'Syn Data'!$B$8:$B$157</c:f>
              <c:numCache>
                <c:formatCode>0.00E+00</c:formatCode>
                <c:ptCount val="150"/>
                <c:pt idx="0">
                  <c:v>0.18837535480104972</c:v>
                </c:pt>
                <c:pt idx="1">
                  <c:v>1.2004345117740178</c:v>
                </c:pt>
                <c:pt idx="2">
                  <c:v>2.2043648054024501</c:v>
                </c:pt>
                <c:pt idx="3">
                  <c:v>2.9212463990471713</c:v>
                </c:pt>
                <c:pt idx="4">
                  <c:v>3.0050233967839448</c:v>
                </c:pt>
                <c:pt idx="5">
                  <c:v>3.0766150914603214</c:v>
                </c:pt>
                <c:pt idx="6">
                  <c:v>3.1393021596463884</c:v>
                </c:pt>
                <c:pt idx="7">
                  <c:v>3.1952011171182315</c:v>
                </c:pt>
                <c:pt idx="8">
                  <c:v>3.245757490560675</c:v>
                </c:pt>
                <c:pt idx="9">
                  <c:v>3.2920026785133123</c:v>
                </c:pt>
                <c:pt idx="10">
                  <c:v>3.3346985738974562</c:v>
                </c:pt>
                <c:pt idx="11">
                  <c:v>3.3744240996882184</c:v>
                </c:pt>
                <c:pt idx="12">
                  <c:v>3.4116295844346705</c:v>
                </c:pt>
                <c:pt idx="13">
                  <c:v>3.4466723333413887</c:v>
                </c:pt>
                <c:pt idx="14">
                  <c:v>3.4798406965940432</c:v>
                </c:pt>
                <c:pt idx="15">
                  <c:v>3.5113708290022001</c:v>
                </c:pt>
                <c:pt idx="16">
                  <c:v>3.5414586527195899</c:v>
                </c:pt>
                <c:pt idx="17">
                  <c:v>3.5702685820741795</c:v>
                </c:pt>
                <c:pt idx="18">
                  <c:v>3.5979400086720377</c:v>
                </c:pt>
                <c:pt idx="19">
                  <c:v>3.6245922034434779</c:v>
                </c:pt>
                <c:pt idx="20">
                  <c:v>3.650328078131726</c:v>
                </c:pt>
                <c:pt idx="21">
                  <c:v>3.6752371108451114</c:v>
                </c:pt>
                <c:pt idx="22">
                  <c:v>3.6993976494308152</c:v>
                </c:pt>
                <c:pt idx="23">
                  <c:v>3.7228787452803376</c:v>
                </c:pt>
                <c:pt idx="24">
                  <c:v>3.7457416282398421</c:v>
                </c:pt>
                <c:pt idx="25">
                  <c:v>3.7680409040385316</c:v>
                </c:pt>
                <c:pt idx="26">
                  <c:v>3.7898255349109511</c:v>
                </c:pt>
                <c:pt idx="27">
                  <c:v>3.8111396491798812</c:v>
                </c:pt>
                <c:pt idx="28">
                  <c:v>3.8320232147054059</c:v>
                </c:pt>
                <c:pt idx="29">
                  <c:v>3.8525126030970176</c:v>
                </c:pt>
                <c:pt idx="30">
                  <c:v>3.8726410656136698</c:v>
                </c:pt>
                <c:pt idx="31">
                  <c:v>3.8924391371770612</c:v>
                </c:pt>
                <c:pt idx="32">
                  <c:v>3.9119349815003868</c:v>
                </c:pt>
                <c:pt idx="33">
                  <c:v>3.9311546877074202</c:v>
                </c:pt>
                <c:pt idx="34">
                  <c:v>3.9501225267834004</c:v>
                </c:pt>
                <c:pt idx="35">
                  <c:v>3.9688611746134135</c:v>
                </c:pt>
                <c:pt idx="36">
                  <c:v>3.9873919071185568</c:v>
                </c:pt>
                <c:pt idx="37">
                  <c:v>4.0057347720157326</c:v>
                </c:pt>
                <c:pt idx="38">
                  <c:v>4.0239087409443188</c:v>
                </c:pt>
                <c:pt idx="39">
                  <c:v>4.0419318450775918</c:v>
                </c:pt>
                <c:pt idx="40">
                  <c:v>4.0598212968349632</c:v>
                </c:pt>
                <c:pt idx="41">
                  <c:v>4.0775935999070949</c:v>
                </c:pt>
                <c:pt idx="42">
                  <c:v>4.0952646494799874</c:v>
                </c:pt>
                <c:pt idx="43">
                  <c:v>4.1128498242811</c:v>
                </c:pt>
                <c:pt idx="44">
                  <c:v>4.1303640718586054</c:v>
                </c:pt>
                <c:pt idx="45">
                  <c:v>4.1478219883349281</c:v>
                </c:pt>
                <c:pt idx="46">
                  <c:v>4.1652378937407875</c:v>
                </c:pt>
                <c:pt idx="47">
                  <c:v>4.1826259039305773</c:v>
                </c:pt>
                <c:pt idx="48">
                  <c:v>4.2</c:v>
                </c:pt>
                <c:pt idx="49">
                  <c:v>4.2173740960694222</c:v>
                </c:pt>
                <c:pt idx="50">
                  <c:v>4.234762106259212</c:v>
                </c:pt>
                <c:pt idx="51">
                  <c:v>4.2521780116650714</c:v>
                </c:pt>
                <c:pt idx="52">
                  <c:v>4.269635928141394</c:v>
                </c:pt>
                <c:pt idx="53">
                  <c:v>4.2871501757188994</c:v>
                </c:pt>
                <c:pt idx="54">
                  <c:v>4.3047353505200121</c:v>
                </c:pt>
                <c:pt idx="55">
                  <c:v>4.3224064000929046</c:v>
                </c:pt>
                <c:pt idx="56">
                  <c:v>4.3401787031650363</c:v>
                </c:pt>
                <c:pt idx="57">
                  <c:v>4.3580681549224076</c:v>
                </c:pt>
                <c:pt idx="58">
                  <c:v>4.3760912590556806</c:v>
                </c:pt>
                <c:pt idx="59">
                  <c:v>4.3942652279842669</c:v>
                </c:pt>
                <c:pt idx="60">
                  <c:v>4.4126080928814426</c:v>
                </c:pt>
                <c:pt idx="61">
                  <c:v>4.4311388253865855</c:v>
                </c:pt>
                <c:pt idx="62">
                  <c:v>4.4498774732165982</c:v>
                </c:pt>
                <c:pt idx="63">
                  <c:v>4.4688453122925784</c:v>
                </c:pt>
                <c:pt idx="64">
                  <c:v>4.4880650184996123</c:v>
                </c:pt>
                <c:pt idx="65">
                  <c:v>4.5075608628229373</c:v>
                </c:pt>
                <c:pt idx="66">
                  <c:v>4.5273589343863287</c:v>
                </c:pt>
                <c:pt idx="67">
                  <c:v>4.547487396902981</c:v>
                </c:pt>
                <c:pt idx="68">
                  <c:v>4.5679767852945927</c:v>
                </c:pt>
                <c:pt idx="69">
                  <c:v>4.5888603508201173</c:v>
                </c:pt>
                <c:pt idx="70">
                  <c:v>4.610174465089047</c:v>
                </c:pt>
                <c:pt idx="71">
                  <c:v>4.6319590959614665</c:v>
                </c:pt>
                <c:pt idx="72">
                  <c:v>4.6542583717601556</c:v>
                </c:pt>
                <c:pt idx="73">
                  <c:v>4.6771212547196601</c:v>
                </c:pt>
                <c:pt idx="74">
                  <c:v>4.7006023505691825</c:v>
                </c:pt>
                <c:pt idx="75">
                  <c:v>4.7247628891548858</c:v>
                </c:pt>
                <c:pt idx="76">
                  <c:v>4.7496719218682708</c:v>
                </c:pt>
                <c:pt idx="77">
                  <c:v>4.7754077965565189</c:v>
                </c:pt>
                <c:pt idx="78">
                  <c:v>4.8020599913279591</c:v>
                </c:pt>
                <c:pt idx="79">
                  <c:v>4.8297314179258173</c:v>
                </c:pt>
                <c:pt idx="80">
                  <c:v>4.858541347280406</c:v>
                </c:pt>
                <c:pt idx="81">
                  <c:v>4.8886291709977954</c:v>
                </c:pt>
                <c:pt idx="82">
                  <c:v>4.9201593034059519</c:v>
                </c:pt>
                <c:pt idx="83">
                  <c:v>4.9533276666586064</c:v>
                </c:pt>
                <c:pt idx="84">
                  <c:v>4.9883704155653241</c:v>
                </c:pt>
                <c:pt idx="85">
                  <c:v>5.0255759003117753</c:v>
                </c:pt>
                <c:pt idx="86">
                  <c:v>5.0653014261025371</c:v>
                </c:pt>
                <c:pt idx="87">
                  <c:v>5.1079973214866801</c:v>
                </c:pt>
                <c:pt idx="88">
                  <c:v>5.1542425094393165</c:v>
                </c:pt>
                <c:pt idx="89">
                  <c:v>5.2047988828817591</c:v>
                </c:pt>
                <c:pt idx="90">
                  <c:v>5.2606978403536013</c:v>
                </c:pt>
                <c:pt idx="91">
                  <c:v>5.3233849085396665</c:v>
                </c:pt>
                <c:pt idx="92">
                  <c:v>5.3949766032160404</c:v>
                </c:pt>
                <c:pt idx="93">
                  <c:v>5.4787536009528113</c:v>
                </c:pt>
                <c:pt idx="94">
                  <c:v>5.5802112417115834</c:v>
                </c:pt>
                <c:pt idx="95">
                  <c:v>5.7096504795465517</c:v>
                </c:pt>
                <c:pt idx="96">
                  <c:v>5.890196080028467</c:v>
                </c:pt>
                <c:pt idx="97">
                  <c:v>6.195635194597461</c:v>
                </c:pt>
                <c:pt idx="98">
                  <c:v>7</c:v>
                </c:pt>
                <c:pt idx="99">
                  <c:v>9.999999999999913</c:v>
                </c:pt>
                <c:pt idx="100">
                  <c:v>10.301029995663937</c:v>
                </c:pt>
                <c:pt idx="101">
                  <c:v>10.477121254719632</c:v>
                </c:pt>
                <c:pt idx="102">
                  <c:v>10.602059991327939</c:v>
                </c:pt>
                <c:pt idx="103">
                  <c:v>10.698970004336001</c:v>
                </c:pt>
                <c:pt idx="104">
                  <c:v>10.778151250383628</c:v>
                </c:pt>
                <c:pt idx="105">
                  <c:v>10.845098040014243</c:v>
                </c:pt>
                <c:pt idx="106">
                  <c:v>10.903089986991931</c:v>
                </c:pt>
                <c:pt idx="107">
                  <c:v>10.954242509439315</c:v>
                </c:pt>
                <c:pt idx="108">
                  <c:v>10.999999999999989</c:v>
                </c:pt>
                <c:pt idx="109">
                  <c:v>11.041392685158216</c:v>
                </c:pt>
                <c:pt idx="110">
                  <c:v>11.079181246047616</c:v>
                </c:pt>
                <c:pt idx="111">
                  <c:v>11.113943352306828</c:v>
                </c:pt>
                <c:pt idx="112">
                  <c:v>11.146128035678231</c:v>
                </c:pt>
                <c:pt idx="113">
                  <c:v>11.176091259055674</c:v>
                </c:pt>
                <c:pt idx="114">
                  <c:v>11.204119982655918</c:v>
                </c:pt>
                <c:pt idx="115">
                  <c:v>11.230448921378267</c:v>
                </c:pt>
                <c:pt idx="116">
                  <c:v>11.255272505103299</c:v>
                </c:pt>
                <c:pt idx="117">
                  <c:v>11.278753600952824</c:v>
                </c:pt>
                <c:pt idx="118">
                  <c:v>11.301029995663976</c:v>
                </c:pt>
                <c:pt idx="119">
                  <c:v>11.322219294733914</c:v>
                </c:pt>
                <c:pt idx="120">
                  <c:v>11.342422680822201</c:v>
                </c:pt>
                <c:pt idx="121">
                  <c:v>11.361727836017588</c:v>
                </c:pt>
                <c:pt idx="122">
                  <c:v>11.380211241711601</c:v>
                </c:pt>
                <c:pt idx="123">
                  <c:v>11.397940008672032</c:v>
                </c:pt>
                <c:pt idx="124">
                  <c:v>11.414973347970813</c:v>
                </c:pt>
                <c:pt idx="125">
                  <c:v>11.431363764158982</c:v>
                </c:pt>
                <c:pt idx="126">
                  <c:v>11.447158031342214</c:v>
                </c:pt>
                <c:pt idx="127">
                  <c:v>11.462397997898952</c:v>
                </c:pt>
                <c:pt idx="128">
                  <c:v>11.477121254719657</c:v>
                </c:pt>
                <c:pt idx="129">
                  <c:v>11.491361693834268</c:v>
                </c:pt>
                <c:pt idx="130">
                  <c:v>11.505149978319901</c:v>
                </c:pt>
                <c:pt idx="131">
                  <c:v>11.518513939877883</c:v>
                </c:pt>
                <c:pt idx="132">
                  <c:v>11.531478917042252</c:v>
                </c:pt>
                <c:pt idx="133">
                  <c:v>11.544068044350272</c:v>
                </c:pt>
                <c:pt idx="134">
                  <c:v>11.556302500767284</c:v>
                </c:pt>
                <c:pt idx="135">
                  <c:v>11.568201724066991</c:v>
                </c:pt>
                <c:pt idx="136">
                  <c:v>11.579783596616807</c:v>
                </c:pt>
                <c:pt idx="137">
                  <c:v>11.591064607026496</c:v>
                </c:pt>
                <c:pt idx="138">
                  <c:v>11.602059991327959</c:v>
                </c:pt>
                <c:pt idx="139">
                  <c:v>11.612783856719732</c:v>
                </c:pt>
                <c:pt idx="140">
                  <c:v>11.623249290397897</c:v>
                </c:pt>
                <c:pt idx="141">
                  <c:v>11.633468455579584</c:v>
                </c:pt>
                <c:pt idx="142">
                  <c:v>11.643452676486184</c:v>
                </c:pt>
                <c:pt idx="143">
                  <c:v>11.65321251377534</c:v>
                </c:pt>
                <c:pt idx="144">
                  <c:v>11.662757831681571</c:v>
                </c:pt>
                <c:pt idx="145">
                  <c:v>11.672097857935714</c:v>
                </c:pt>
                <c:pt idx="146">
                  <c:v>11.681241237375584</c:v>
                </c:pt>
                <c:pt idx="147">
                  <c:v>11.69019608002851</c:v>
                </c:pt>
                <c:pt idx="148">
                  <c:v>11.698970004336015</c:v>
                </c:pt>
                <c:pt idx="149">
                  <c:v>11.707570176097933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BC5-4241-8650-D6ABA93035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1481328"/>
        <c:axId val="461481656"/>
      </c:scatterChart>
      <c:valAx>
        <c:axId val="461481328"/>
        <c:scaling>
          <c:orientation val="minMax"/>
          <c:max val="12"/>
          <c:min val="8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Volume of base added (mL)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1481656"/>
        <c:crosses val="autoZero"/>
        <c:crossBetween val="midCat"/>
      </c:valAx>
      <c:valAx>
        <c:axId val="461481656"/>
        <c:scaling>
          <c:orientation val="minMax"/>
          <c:max val="12"/>
          <c:min val="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pH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14813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buFontTx/>
              <a:buNone/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5738" y="0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buFontTx/>
              <a:buNone/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7975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buFontTx/>
              <a:buNone/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5738" y="6657975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buFontTx/>
              <a:buNone/>
              <a:defRPr sz="1200"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F86DB30F-2B7E-400F-A6EA-D71572BC97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buFontTx/>
              <a:buNone/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7325" y="0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buFontTx/>
              <a:buNone/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44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9838" y="3330575"/>
            <a:ext cx="6816725" cy="315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563"/>
            <a:ext cx="40290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buFontTx/>
              <a:buNone/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7325" y="6659563"/>
            <a:ext cx="40290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buFontTx/>
              <a:buNone/>
              <a:defRPr sz="1200"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C98EE613-EB05-4B8F-913E-D7C051D38D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9pPr>
          </a:lstStyle>
          <a:p>
            <a:fld id="{5D88E125-0FCE-42EB-84DC-0C73D9F3AB4E}" type="slidenum">
              <a:rPr lang="en-US" altLang="en-US" sz="1200" smtClean="0">
                <a:latin typeface="Times" panose="02020603050405020304" pitchFamily="18" charset="0"/>
              </a:rPr>
              <a:pPr/>
              <a:t>1</a:t>
            </a:fld>
            <a:endParaRPr lang="en-US" altLang="en-US" sz="1200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9pPr>
          </a:lstStyle>
          <a:p>
            <a:fld id="{32DF85FC-5D37-4414-9EBF-22A71ADD1F37}" type="slidenum">
              <a:rPr lang="en-US" altLang="en-US" sz="1200" smtClean="0">
                <a:latin typeface="Times" panose="02020603050405020304" pitchFamily="18" charset="0"/>
              </a:rPr>
              <a:pPr/>
              <a:t>12</a:t>
            </a:fld>
            <a:endParaRPr lang="en-US" altLang="en-US" sz="1200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064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9pPr>
          </a:lstStyle>
          <a:p>
            <a:fld id="{1B66F1C4-6447-4E4C-918B-03DBB1DD04FF}" type="slidenum">
              <a:rPr lang="en-US" altLang="en-US" sz="1200" smtClean="0">
                <a:latin typeface="Times" panose="02020603050405020304" pitchFamily="18" charset="0"/>
              </a:rPr>
              <a:pPr/>
              <a:t>2</a:t>
            </a:fld>
            <a:endParaRPr lang="en-US" altLang="en-US" sz="1200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9pPr>
          </a:lstStyle>
          <a:p>
            <a:fld id="{52496BD4-8B6E-43EC-8B9E-FA7215F0EDD3}" type="slidenum">
              <a:rPr lang="en-US" altLang="en-US" sz="1200" smtClean="0">
                <a:latin typeface="Times" panose="02020603050405020304" pitchFamily="18" charset="0"/>
              </a:rPr>
              <a:pPr/>
              <a:t>5</a:t>
            </a:fld>
            <a:endParaRPr lang="en-US" altLang="en-US" sz="1200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9pPr>
          </a:lstStyle>
          <a:p>
            <a:fld id="{9D3CA992-206A-4B2E-BFD5-9AFE6AE208DB}" type="slidenum">
              <a:rPr lang="en-US" altLang="en-US" sz="1200" smtClean="0">
                <a:latin typeface="Times" panose="02020603050405020304" pitchFamily="18" charset="0"/>
              </a:rPr>
              <a:pPr/>
              <a:t>6</a:t>
            </a:fld>
            <a:endParaRPr lang="en-US" altLang="en-US" sz="1200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9pPr>
          </a:lstStyle>
          <a:p>
            <a:fld id="{A513863B-EF8D-46FC-8C9A-CEBA8DF9BD6A}" type="slidenum">
              <a:rPr lang="en-US" altLang="en-US" sz="1200" smtClean="0">
                <a:latin typeface="Times" panose="02020603050405020304" pitchFamily="18" charset="0"/>
              </a:rPr>
              <a:pPr/>
              <a:t>7</a:t>
            </a:fld>
            <a:endParaRPr lang="en-US" altLang="en-US" sz="1200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9pPr>
          </a:lstStyle>
          <a:p>
            <a:fld id="{4B803505-8C4C-4765-B450-DCE63D03A67F}" type="slidenum">
              <a:rPr lang="en-US" altLang="en-US" sz="1200" smtClean="0">
                <a:latin typeface="Times" panose="02020603050405020304" pitchFamily="18" charset="0"/>
              </a:rPr>
              <a:pPr/>
              <a:t>8</a:t>
            </a:fld>
            <a:endParaRPr lang="en-US" altLang="en-US" sz="1200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9pPr>
          </a:lstStyle>
          <a:p>
            <a:fld id="{932B0E81-54CE-4FD2-BFFC-79334711B10C}" type="slidenum">
              <a:rPr lang="en-US" altLang="en-US" sz="1200" smtClean="0">
                <a:latin typeface="Times" panose="02020603050405020304" pitchFamily="18" charset="0"/>
              </a:rPr>
              <a:pPr/>
              <a:t>9</a:t>
            </a:fld>
            <a:endParaRPr lang="en-US" altLang="en-US" sz="1200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9pPr>
          </a:lstStyle>
          <a:p>
            <a:fld id="{32DF85FC-5D37-4414-9EBF-22A71ADD1F37}" type="slidenum">
              <a:rPr lang="en-US" altLang="en-US" sz="1200" smtClean="0">
                <a:latin typeface="Times" panose="02020603050405020304" pitchFamily="18" charset="0"/>
              </a:rPr>
              <a:pPr/>
              <a:t>10</a:t>
            </a:fld>
            <a:endParaRPr lang="en-US" altLang="en-US" sz="1200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Osaka" pitchFamily="1" charset="-128"/>
              </a:defRPr>
            </a:lvl9pPr>
          </a:lstStyle>
          <a:p>
            <a:fld id="{32DF85FC-5D37-4414-9EBF-22A71ADD1F37}" type="slidenum">
              <a:rPr lang="en-US" altLang="en-US" sz="1200" smtClean="0">
                <a:latin typeface="Times" panose="02020603050405020304" pitchFamily="18" charset="0"/>
              </a:rPr>
              <a:pPr/>
              <a:t>11</a:t>
            </a:fld>
            <a:endParaRPr lang="en-US" altLang="en-US" sz="1200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864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95288" y="6308725"/>
            <a:ext cx="8424862" cy="252413"/>
          </a:xfr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r>
              <a:rPr lang="en-US" altLang="en-US"/>
              <a:t>Oregon State University, Department of Chemistry, CH231, Sleszynski</a:t>
            </a:r>
          </a:p>
        </p:txBody>
      </p:sp>
    </p:spTree>
    <p:extLst>
      <p:ext uri="{BB962C8B-B14F-4D97-AF65-F5344CB8AC3E}">
        <p14:creationId xmlns:p14="http://schemas.microsoft.com/office/powerpoint/2010/main" val="856046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76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3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5288" y="6345238"/>
            <a:ext cx="8748712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200" b="1"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r>
              <a:rPr lang="en-US" altLang="en-US"/>
              <a:t>Oregon State University, Department of Chemistry, CH231, Sleszynski</a:t>
            </a:r>
          </a:p>
        </p:txBody>
      </p:sp>
      <p:sp>
        <p:nvSpPr>
          <p:cNvPr id="1029" name="Line 7"/>
          <p:cNvSpPr>
            <a:spLocks noChangeShapeType="1"/>
          </p:cNvSpPr>
          <p:nvPr userDrawn="1"/>
        </p:nvSpPr>
        <p:spPr bwMode="auto">
          <a:xfrm>
            <a:off x="381000" y="0"/>
            <a:ext cx="0" cy="6858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Line 8"/>
          <p:cNvSpPr>
            <a:spLocks noChangeShapeType="1"/>
          </p:cNvSpPr>
          <p:nvPr userDrawn="1"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9"/>
          <p:cNvSpPr>
            <a:spLocks noChangeShapeType="1"/>
          </p:cNvSpPr>
          <p:nvPr userDrawn="1"/>
        </p:nvSpPr>
        <p:spPr bwMode="auto">
          <a:xfrm>
            <a:off x="0" y="6324600"/>
            <a:ext cx="9144000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83425" y="634523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409BD6-88BA-42D3-AE5E-4EE6F7B53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Comic Sans MS" panose="030F0702030302020204" pitchFamily="66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Comic Sans MS" panose="030F0702030302020204" pitchFamily="66" charset="0"/>
          <a:ea typeface="Osaka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Comic Sans MS" panose="030F0702030302020204" pitchFamily="66" charset="0"/>
          <a:ea typeface="Osaka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Comic Sans MS" panose="030F0702030302020204" pitchFamily="66" charset="0"/>
          <a:ea typeface="Osaka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Comic Sans MS" panose="030F0702030302020204" pitchFamily="66" charset="0"/>
          <a:ea typeface="Osaka" pitchFamily="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3"/>
          <p:cNvSpPr txBox="1">
            <a:spLocks noChangeArrowheads="1"/>
          </p:cNvSpPr>
          <p:nvPr/>
        </p:nvSpPr>
        <p:spPr bwMode="auto">
          <a:xfrm>
            <a:off x="395288" y="8620"/>
            <a:ext cx="874871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Titrations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Analytical Chemistry!!</a:t>
            </a:r>
            <a:endParaRPr lang="en-US" altLang="en-US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0684" name="TextBox 13"/>
          <p:cNvSpPr txBox="1">
            <a:spLocks noChangeArrowheads="1"/>
          </p:cNvSpPr>
          <p:nvPr/>
        </p:nvSpPr>
        <p:spPr bwMode="auto">
          <a:xfrm>
            <a:off x="395288" y="1089025"/>
            <a:ext cx="8748712" cy="372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 defTabSz="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 defTabSz="4572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latin typeface="Comic Sans MS" panose="030F0702030302020204" pitchFamily="66" charset="0"/>
              </a:rPr>
              <a:t>Titration requirements</a:t>
            </a:r>
            <a:r>
              <a:rPr lang="en-US" altLang="en-US" sz="2400" b="1" dirty="0">
                <a:latin typeface="Comic Sans MS" panose="030F0702030302020204" pitchFamily="66" charset="0"/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mic Sans MS" panose="030F0702030302020204" pitchFamily="66" charset="0"/>
              </a:rPr>
              <a:t>	</a:t>
            </a:r>
            <a:r>
              <a:rPr lang="en-US" alt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Quantitative chemical reaction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mic Sans MS" panose="030F0702030302020204" pitchFamily="66" charset="0"/>
              </a:rPr>
              <a:t>	A measureable change at the </a:t>
            </a:r>
            <a:r>
              <a:rPr lang="en-US" altLang="en-US" sz="2000" dirty="0" smtClean="0">
                <a:latin typeface="Comic Sans MS" panose="030F0702030302020204" pitchFamily="66" charset="0"/>
              </a:rPr>
              <a:t>equivalence </a:t>
            </a:r>
            <a:r>
              <a:rPr lang="en-US" altLang="en-US" sz="2000" dirty="0">
                <a:latin typeface="Comic Sans MS" panose="030F0702030302020204" pitchFamily="66" charset="0"/>
              </a:rPr>
              <a:t>point (visual?)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mic Sans MS" panose="030F0702030302020204" pitchFamily="66" charset="0"/>
              </a:rPr>
              <a:t>	Perhaps a measureable quantity during the entire reaction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mic Sans MS" panose="030F0702030302020204" pitchFamily="66" charset="0"/>
              </a:rPr>
              <a:t>Commonly using a burette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mic Sans MS" panose="030F0702030302020204" pitchFamily="66" charset="0"/>
              </a:rPr>
              <a:t>	Sometimes the titrant is generated </a:t>
            </a:r>
            <a:r>
              <a:rPr lang="en-US" altLang="en-US" sz="2000" i="1" dirty="0">
                <a:solidFill>
                  <a:srgbClr val="FF0000"/>
                </a:solidFill>
                <a:latin typeface="Comic Sans MS" panose="030F0702030302020204" pitchFamily="66" charset="0"/>
              </a:rPr>
              <a:t>in situ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mic Sans MS" panose="030F0702030302020204" pitchFamily="66" charset="0"/>
              </a:rPr>
              <a:t>	</a:t>
            </a:r>
            <a:r>
              <a:rPr lang="en-US" altLang="en-US" sz="2000" dirty="0" smtClean="0">
                <a:latin typeface="Comic Sans MS" panose="030F0702030302020204" pitchFamily="66" charset="0"/>
              </a:rPr>
              <a:t>	Usually </a:t>
            </a:r>
            <a:r>
              <a:rPr lang="en-US" altLang="en-US" sz="2000" dirty="0">
                <a:latin typeface="Comic Sans MS" panose="030F0702030302020204" pitchFamily="66" charset="0"/>
              </a:rPr>
              <a:t>electrochemically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An </a:t>
            </a:r>
            <a:r>
              <a:rPr lang="en-US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experienced </a:t>
            </a:r>
            <a:r>
              <a:rPr lang="en-US" altLang="en-US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student with a burette and </a:t>
            </a:r>
            <a:r>
              <a:rPr lang="en-US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visual </a:t>
            </a:r>
            <a:r>
              <a:rPr lang="en-US" altLang="en-US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indicator can </a:t>
            </a:r>
            <a:r>
              <a:rPr lang="en-US" alt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achieve &lt;0.2% precision and accuracy </a:t>
            </a: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Comic Sans MS" panose="030F0702030302020204" pitchFamily="66" charset="0"/>
              </a:rPr>
              <a:t>Oregon State University, Department of Chemistry, CH361, Sleszynski</a:t>
            </a:r>
          </a:p>
        </p:txBody>
      </p:sp>
      <p:sp>
        <p:nvSpPr>
          <p:cNvPr id="5125" name="Slide Number Placeholder 2"/>
          <p:cNvSpPr txBox="1">
            <a:spLocks/>
          </p:cNvSpPr>
          <p:nvPr/>
        </p:nvSpPr>
        <p:spPr bwMode="auto">
          <a:xfrm>
            <a:off x="8197850" y="6356350"/>
            <a:ext cx="9461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mic Sans MS" panose="030F0702030302020204" pitchFamily="66" charset="0"/>
              </a:rPr>
              <a:t>Slide </a:t>
            </a:r>
            <a:fld id="{5E10C445-3D45-4CC1-A4A8-D4CC82DF32C3}" type="slidenum">
              <a:rPr lang="en-US" altLang="en-US" sz="1200" b="1">
                <a:latin typeface="Comic Sans MS" panose="030F0702030302020204" pitchFamily="66" charset="0"/>
              </a:rPr>
              <a:pPr algn="r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1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3"/>
          <p:cNvSpPr txBox="1">
            <a:spLocks noChangeArrowheads="1"/>
          </p:cNvSpPr>
          <p:nvPr/>
        </p:nvSpPr>
        <p:spPr bwMode="auto">
          <a:xfrm>
            <a:off x="395288" y="179929"/>
            <a:ext cx="87487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End Point vs </a:t>
            </a:r>
            <a:r>
              <a:rPr lang="en-US" altLang="en-US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Equivalence</a:t>
            </a:r>
            <a:r>
              <a:rPr lang="en-US" alt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Point</a:t>
            </a:r>
            <a:endParaRPr lang="en-US" altLang="en-US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459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Comic Sans MS" panose="030F0702030302020204" pitchFamily="66" charset="0"/>
              </a:rPr>
              <a:t>Oregon State University, Department of Chemistry, CH361, Sleszynski</a:t>
            </a:r>
          </a:p>
        </p:txBody>
      </p:sp>
      <p:sp>
        <p:nvSpPr>
          <p:cNvPr id="19460" name="Slide Number Placeholder 2"/>
          <p:cNvSpPr txBox="1">
            <a:spLocks/>
          </p:cNvSpPr>
          <p:nvPr/>
        </p:nvSpPr>
        <p:spPr bwMode="auto">
          <a:xfrm>
            <a:off x="8197850" y="6356350"/>
            <a:ext cx="9461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mic Sans MS" panose="030F0702030302020204" pitchFamily="66" charset="0"/>
              </a:rPr>
              <a:t>Slide </a:t>
            </a:r>
            <a:fld id="{C370A2E6-80D0-412B-90B2-05F8F72B5435}" type="slidenum">
              <a:rPr lang="en-US" altLang="en-US" sz="1200" b="1">
                <a:latin typeface="Comic Sans MS" panose="030F0702030302020204" pitchFamily="66" charset="0"/>
              </a:rPr>
              <a:pPr algn="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1">
              <a:latin typeface="Comic Sans MS" panose="030F0702030302020204" pitchFamily="66" charset="0"/>
            </a:endParaRPr>
          </a:p>
        </p:txBody>
      </p:sp>
      <p:sp>
        <p:nvSpPr>
          <p:cNvPr id="5" name="Rectangle 48"/>
          <p:cNvSpPr>
            <a:spLocks noChangeArrowheads="1"/>
          </p:cNvSpPr>
          <p:nvPr/>
        </p:nvSpPr>
        <p:spPr bwMode="auto">
          <a:xfrm>
            <a:off x="378241" y="1088740"/>
            <a:ext cx="8765759" cy="458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 defTabSz="457200"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latin typeface="Comic Sans MS" panose="030F0702030302020204" pitchFamily="66" charset="0"/>
              </a:rPr>
              <a:t>Equivalence point:</a:t>
            </a:r>
            <a:r>
              <a:rPr lang="en-US" altLang="en-US" sz="2400" dirty="0" smtClean="0">
                <a:latin typeface="Comic Sans MS" panose="030F0702030302020204" pitchFamily="66" charset="0"/>
              </a:rPr>
              <a:t> </a:t>
            </a:r>
          </a:p>
          <a:p>
            <a:pPr defTabSz="457200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latin typeface="Comic Sans MS" panose="030F0702030302020204" pitchFamily="66" charset="0"/>
              </a:rPr>
              <a:t>Stoichiometry </a:t>
            </a:r>
            <a:r>
              <a:rPr lang="en-US" altLang="en-US" sz="20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</a:t>
            </a:r>
            <a:r>
              <a:rPr lang="en-US" altLang="en-US" sz="2000" dirty="0" smtClean="0">
                <a:latin typeface="Comic Sans MS" panose="030F0702030302020204" pitchFamily="66" charset="0"/>
              </a:rPr>
              <a:t> </a:t>
            </a:r>
            <a:r>
              <a:rPr lang="en-US" altLang="en-US" sz="2000" dirty="0" smtClean="0">
                <a:latin typeface="Comic Sans MS" panose="030F0702030302020204" pitchFamily="66" charset="0"/>
              </a:rPr>
              <a:t>amounts of sample and titrant are present</a:t>
            </a:r>
          </a:p>
          <a:p>
            <a:pPr defTabSz="457200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mic Sans MS" panose="030F0702030302020204" pitchFamily="66" charset="0"/>
              </a:rPr>
              <a:t>	</a:t>
            </a:r>
            <a:r>
              <a:rPr lang="en-US" altLang="en-US" sz="2000" dirty="0" smtClean="0">
                <a:latin typeface="Comic Sans MS" panose="030F0702030302020204" pitchFamily="66" charset="0"/>
              </a:rPr>
              <a:t>[Base titrant] = [Acid sample] </a:t>
            </a:r>
          </a:p>
          <a:p>
            <a:pPr defTabSz="457200">
              <a:spcBef>
                <a:spcPct val="0"/>
              </a:spcBef>
              <a:buFontTx/>
              <a:buNone/>
            </a:pPr>
            <a:endParaRPr lang="en-US" altLang="en-US" sz="2000" dirty="0" smtClean="0">
              <a:latin typeface="Comic Sans MS" panose="030F0702030302020204" pitchFamily="66" charset="0"/>
            </a:endParaRPr>
          </a:p>
          <a:p>
            <a:pPr defTabSz="457200"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latin typeface="Comic Sans MS" panose="030F0702030302020204" pitchFamily="66" charset="0"/>
              </a:rPr>
              <a:t>End Point:</a:t>
            </a:r>
          </a:p>
          <a:p>
            <a:pPr defTabSz="457200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latin typeface="Comic Sans MS" panose="030F0702030302020204" pitchFamily="66" charset="0"/>
              </a:rPr>
              <a:t>When the detection system signals the end of the titration</a:t>
            </a:r>
          </a:p>
          <a:p>
            <a:pPr defTabSz="457200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mic Sans MS" panose="030F0702030302020204" pitchFamily="66" charset="0"/>
              </a:rPr>
              <a:t>	</a:t>
            </a:r>
            <a:r>
              <a:rPr lang="en-US" altLang="en-US" sz="2000" dirty="0" smtClean="0">
                <a:latin typeface="Comic Sans MS" panose="030F0702030302020204" pitchFamily="66" charset="0"/>
              </a:rPr>
              <a:t>[Base titrant] = [Acid sample] + [Detection reaction]</a:t>
            </a:r>
          </a:p>
          <a:p>
            <a:pPr defTabSz="457200">
              <a:spcBef>
                <a:spcPct val="0"/>
              </a:spcBef>
              <a:buFontTx/>
              <a:buNone/>
            </a:pPr>
            <a:endParaRPr lang="en-US" altLang="en-US" sz="2000" dirty="0" smtClean="0">
              <a:latin typeface="Comic Sans MS" panose="030F0702030302020204" pitchFamily="66" charset="0"/>
            </a:endParaRPr>
          </a:p>
          <a:p>
            <a:pPr defTabSz="457200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Comic Sans MS" panose="030F0702030302020204" pitchFamily="66" charset="0"/>
              </a:rPr>
              <a:t>Use detection which doesn’t react with the titrant;</a:t>
            </a:r>
          </a:p>
          <a:p>
            <a:pPr defTabSz="457200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mic Sans MS" panose="030F0702030302020204" pitchFamily="66" charset="0"/>
              </a:rPr>
              <a:t>	</a:t>
            </a:r>
            <a:r>
              <a:rPr lang="en-US" altLang="en-US" sz="2000" dirty="0" smtClean="0">
                <a:latin typeface="Comic Sans MS" panose="030F0702030302020204" pitchFamily="66" charset="0"/>
              </a:rPr>
              <a:t>i.e. a pH electrode in an acid/base titration</a:t>
            </a:r>
          </a:p>
          <a:p>
            <a:pPr defTabSz="457200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mic Sans MS" panose="030F0702030302020204" pitchFamily="66" charset="0"/>
              </a:rPr>
              <a:t>	</a:t>
            </a:r>
            <a:r>
              <a:rPr lang="en-US" altLang="en-US" sz="2000" dirty="0" smtClean="0">
                <a:latin typeface="Comic Sans MS" panose="030F0702030302020204" pitchFamily="66" charset="0"/>
              </a:rPr>
              <a:t>Equivalence point = End point</a:t>
            </a:r>
          </a:p>
          <a:p>
            <a:pPr defTabSz="457200">
              <a:spcBef>
                <a:spcPct val="0"/>
              </a:spcBef>
              <a:buFontTx/>
              <a:buNone/>
            </a:pPr>
            <a:endParaRPr lang="en-US" altLang="en-US" sz="2000" dirty="0">
              <a:latin typeface="Comic Sans MS" panose="030F0702030302020204" pitchFamily="66" charset="0"/>
            </a:endParaRPr>
          </a:p>
          <a:p>
            <a:pPr defTabSz="457200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latin typeface="Comic Sans MS" panose="030F0702030302020204" pitchFamily="66" charset="0"/>
              </a:rPr>
              <a:t>The safest experimental approach?</a:t>
            </a:r>
          </a:p>
          <a:p>
            <a:pPr defTabSz="457200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latin typeface="Comic Sans MS" panose="030F0702030302020204" pitchFamily="66" charset="0"/>
              </a:rPr>
              <a:t>Titrate a </a:t>
            </a:r>
            <a:r>
              <a:rPr lang="en-US" altLang="en-US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blank.</a:t>
            </a:r>
            <a:r>
              <a:rPr lang="en-US" altLang="en-US" sz="2000" dirty="0" smtClean="0">
                <a:latin typeface="Comic Sans MS" panose="030F0702030302020204" pitchFamily="66" charset="0"/>
              </a:rPr>
              <a:t> </a:t>
            </a:r>
            <a:endParaRPr lang="en-US" altLang="en-US" sz="2000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67744" y="5589240"/>
            <a:ext cx="67327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US" altLang="en-US" sz="2000" dirty="0">
                <a:solidFill>
                  <a:srgbClr val="FF0000"/>
                </a:solidFill>
                <a:sym typeface="Wingdings" panose="05000000000000000000" pitchFamily="2" charset="2"/>
              </a:rPr>
              <a:t> </a:t>
            </a:r>
            <a:r>
              <a:rPr lang="en-US" altLang="en-US" sz="2000" dirty="0">
                <a:solidFill>
                  <a:srgbClr val="FF0000"/>
                </a:solidFill>
              </a:rPr>
              <a:t>A blank contains everything except the sample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3"/>
          <p:cNvSpPr txBox="1">
            <a:spLocks noChangeArrowheads="1"/>
          </p:cNvSpPr>
          <p:nvPr/>
        </p:nvSpPr>
        <p:spPr bwMode="auto">
          <a:xfrm>
            <a:off x="395288" y="179929"/>
            <a:ext cx="87487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Non-aqueous or Mixed Solvent Titrations</a:t>
            </a:r>
            <a:endParaRPr lang="en-US" altLang="en-US" b="1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459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Comic Sans MS" panose="030F0702030302020204" pitchFamily="66" charset="0"/>
              </a:rPr>
              <a:t>Oregon State University, Department of Chemistry, CH361, Sleszynski</a:t>
            </a:r>
          </a:p>
        </p:txBody>
      </p:sp>
      <p:sp>
        <p:nvSpPr>
          <p:cNvPr id="19460" name="Slide Number Placeholder 2"/>
          <p:cNvSpPr txBox="1">
            <a:spLocks/>
          </p:cNvSpPr>
          <p:nvPr/>
        </p:nvSpPr>
        <p:spPr bwMode="auto">
          <a:xfrm>
            <a:off x="8197850" y="6356350"/>
            <a:ext cx="9461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mic Sans MS" panose="030F0702030302020204" pitchFamily="66" charset="0"/>
              </a:rPr>
              <a:t>Slide </a:t>
            </a:r>
            <a:fld id="{C370A2E6-80D0-412B-90B2-05F8F72B5435}" type="slidenum">
              <a:rPr lang="en-US" altLang="en-US" sz="1200" b="1">
                <a:latin typeface="Comic Sans MS" panose="030F0702030302020204" pitchFamily="66" charset="0"/>
              </a:rPr>
              <a:pPr algn="r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1">
              <a:latin typeface="Comic Sans MS" panose="030F0702030302020204" pitchFamily="66" charset="0"/>
            </a:endParaRPr>
          </a:p>
        </p:txBody>
      </p:sp>
      <p:grpSp>
        <p:nvGrpSpPr>
          <p:cNvPr id="11" name="Group 4"/>
          <p:cNvGrpSpPr>
            <a:grpSpLocks/>
          </p:cNvGrpSpPr>
          <p:nvPr/>
        </p:nvGrpSpPr>
        <p:grpSpPr bwMode="auto">
          <a:xfrm>
            <a:off x="4712529" y="3948257"/>
            <a:ext cx="2700498" cy="831850"/>
            <a:chOff x="3995936" y="5118283"/>
            <a:chExt cx="2880134" cy="830997"/>
          </a:xfrm>
        </p:grpSpPr>
        <p:sp>
          <p:nvSpPr>
            <p:cNvPr id="12" name="Rectangle 1"/>
            <p:cNvSpPr>
              <a:spLocks noChangeArrowheads="1"/>
            </p:cNvSpPr>
            <p:nvPr/>
          </p:nvSpPr>
          <p:spPr bwMode="auto">
            <a:xfrm>
              <a:off x="3995936" y="5118283"/>
              <a:ext cx="2880134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K</a:t>
              </a:r>
              <a:r>
                <a:rPr lang="en-US" altLang="en-US" sz="2400" b="1" baseline="-25000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a</a:t>
              </a:r>
              <a:r>
                <a:rPr lang="en-US" altLang="en-US" sz="24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 = [A</a:t>
              </a:r>
              <a:r>
                <a:rPr lang="en-US" altLang="en-US" sz="2400" b="1" baseline="30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-</a:t>
              </a:r>
              <a:r>
                <a:rPr lang="en-US" altLang="en-US" sz="24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][H</a:t>
              </a:r>
              <a:r>
                <a:rPr lang="en-US" altLang="en-US" sz="2400" b="1" baseline="-25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3</a:t>
              </a:r>
              <a:r>
                <a:rPr lang="en-US" altLang="en-US" sz="24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O</a:t>
              </a:r>
              <a:r>
                <a:rPr lang="en-US" altLang="en-US" sz="2400" b="1" baseline="30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+</a:t>
              </a:r>
              <a:r>
                <a:rPr lang="en-US" altLang="en-US" sz="24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]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	  [HA</a:t>
              </a:r>
              <a:r>
                <a:rPr lang="en-US" altLang="en-US" sz="2400" b="1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]</a:t>
              </a:r>
              <a:endPara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  <p:cxnSp>
          <p:nvCxnSpPr>
            <p:cNvPr id="13" name="Straight Connector 11"/>
            <p:cNvCxnSpPr>
              <a:cxnSpLocks noChangeShapeType="1"/>
            </p:cNvCxnSpPr>
            <p:nvPr/>
          </p:nvCxnSpPr>
          <p:spPr bwMode="auto">
            <a:xfrm>
              <a:off x="4788024" y="5553236"/>
              <a:ext cx="1728192" cy="0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" name="Rectangle 4"/>
          <p:cNvSpPr/>
          <p:nvPr/>
        </p:nvSpPr>
        <p:spPr>
          <a:xfrm>
            <a:off x="395288" y="4905164"/>
            <a:ext cx="67249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 smtClean="0">
                <a:solidFill>
                  <a:srgbClr val="FF0000"/>
                </a:solidFill>
              </a:rPr>
              <a:t>Will </a:t>
            </a:r>
            <a:r>
              <a:rPr lang="en-US" altLang="en-US" dirty="0">
                <a:solidFill>
                  <a:srgbClr val="FF0000"/>
                </a:solidFill>
              </a:rPr>
              <a:t>the </a:t>
            </a:r>
            <a:r>
              <a:rPr lang="en-US" altLang="en-US" dirty="0" smtClean="0">
                <a:solidFill>
                  <a:srgbClr val="FF0000"/>
                </a:solidFill>
              </a:rPr>
              <a:t>measured </a:t>
            </a:r>
            <a:r>
              <a:rPr lang="en-US" altLang="en-US" dirty="0" err="1" smtClean="0">
                <a:solidFill>
                  <a:srgbClr val="FF0000"/>
                </a:solidFill>
              </a:rPr>
              <a:t>pK</a:t>
            </a:r>
            <a:r>
              <a:rPr lang="en-US" altLang="en-US" baseline="-25000" dirty="0" err="1" smtClean="0">
                <a:solidFill>
                  <a:srgbClr val="FF0000"/>
                </a:solidFill>
              </a:rPr>
              <a:t>a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</a:rPr>
              <a:t>be too high or too low?</a:t>
            </a:r>
            <a:endParaRPr lang="en-US" altLang="en-US" dirty="0">
              <a:solidFill>
                <a:srgbClr val="FF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80898" y="2823319"/>
            <a:ext cx="5062962" cy="461665"/>
            <a:chOff x="409138" y="1131131"/>
            <a:chExt cx="5062962" cy="461665"/>
          </a:xfrm>
        </p:grpSpPr>
        <p:sp>
          <p:nvSpPr>
            <p:cNvPr id="4" name="Rectangle 3"/>
            <p:cNvSpPr/>
            <p:nvPr/>
          </p:nvSpPr>
          <p:spPr>
            <a:xfrm>
              <a:off x="409138" y="1131131"/>
              <a:ext cx="506296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en-US" b="1" dirty="0" smtClean="0"/>
                <a:t>HA  </a:t>
              </a:r>
              <a:r>
                <a:rPr lang="en-US" altLang="en-US" b="1" dirty="0"/>
                <a:t>+  H</a:t>
              </a:r>
              <a:r>
                <a:rPr lang="en-US" altLang="en-US" b="1" baseline="-25000" dirty="0"/>
                <a:t>2</a:t>
              </a:r>
              <a:r>
                <a:rPr lang="en-US" altLang="en-US" b="1" dirty="0"/>
                <a:t>O		</a:t>
              </a:r>
              <a:r>
                <a:rPr lang="en-US" altLang="en-US" b="1" dirty="0" smtClean="0"/>
                <a:t>  H</a:t>
              </a:r>
              <a:r>
                <a:rPr lang="en-US" altLang="en-US" b="1" baseline="-25000" dirty="0" smtClean="0"/>
                <a:t>3</a:t>
              </a:r>
              <a:r>
                <a:rPr lang="en-US" altLang="en-US" b="1" dirty="0" smtClean="0"/>
                <a:t>O</a:t>
              </a:r>
              <a:r>
                <a:rPr lang="en-US" altLang="en-US" b="1" baseline="30000" dirty="0"/>
                <a:t>+</a:t>
              </a:r>
              <a:r>
                <a:rPr lang="en-US" altLang="en-US" b="1" dirty="0"/>
                <a:t>  +  </a:t>
              </a:r>
              <a:r>
                <a:rPr lang="en-US" altLang="en-US" b="1" dirty="0" smtClean="0"/>
                <a:t>A</a:t>
              </a:r>
              <a:r>
                <a:rPr lang="en-US" altLang="en-US" b="1" baseline="30000" dirty="0" smtClean="0"/>
                <a:t>-</a:t>
              </a:r>
              <a:endParaRPr lang="en-US" altLang="en-US" b="1" baseline="30000" dirty="0"/>
            </a:p>
          </p:txBody>
        </p:sp>
        <p:grpSp>
          <p:nvGrpSpPr>
            <p:cNvPr id="15" name="Group 10"/>
            <p:cNvGrpSpPr>
              <a:grpSpLocks/>
            </p:cNvGrpSpPr>
            <p:nvPr/>
          </p:nvGrpSpPr>
          <p:grpSpPr bwMode="auto">
            <a:xfrm>
              <a:off x="2447764" y="1306265"/>
              <a:ext cx="841248" cy="104775"/>
              <a:chOff x="2340864" y="1344168"/>
              <a:chExt cx="841248" cy="73152"/>
            </a:xfrm>
          </p:grpSpPr>
          <p:cxnSp>
            <p:nvCxnSpPr>
              <p:cNvPr id="16" name="Straight Arrow Connector 7"/>
              <p:cNvCxnSpPr>
                <a:cxnSpLocks noChangeShapeType="1"/>
              </p:cNvCxnSpPr>
              <p:nvPr/>
            </p:nvCxnSpPr>
            <p:spPr bwMode="auto">
              <a:xfrm>
                <a:off x="2859617" y="1417320"/>
                <a:ext cx="320040" cy="0"/>
              </a:xfrm>
              <a:prstGeom prst="straightConnector1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" name="Straight Arrow Connector 9"/>
              <p:cNvCxnSpPr>
                <a:cxnSpLocks noChangeShapeType="1"/>
              </p:cNvCxnSpPr>
              <p:nvPr/>
            </p:nvCxnSpPr>
            <p:spPr bwMode="auto">
              <a:xfrm flipH="1">
                <a:off x="2340864" y="1344168"/>
                <a:ext cx="841248" cy="0"/>
              </a:xfrm>
              <a:prstGeom prst="straightConnector1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cxnSp>
        <p:nvCxnSpPr>
          <p:cNvPr id="14" name="Straight Arrow Connector 13"/>
          <p:cNvCxnSpPr/>
          <p:nvPr/>
        </p:nvCxnSpPr>
        <p:spPr bwMode="auto">
          <a:xfrm>
            <a:off x="2411512" y="2816932"/>
            <a:ext cx="0" cy="46805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rot="5400000">
            <a:off x="2998428" y="2366787"/>
            <a:ext cx="0" cy="914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4422316" y="3971697"/>
            <a:ext cx="0" cy="46805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5178400" y="3971697"/>
            <a:ext cx="0" cy="46805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Rectangle 23"/>
          <p:cNvSpPr/>
          <p:nvPr/>
        </p:nvSpPr>
        <p:spPr>
          <a:xfrm>
            <a:off x="5543860" y="2843644"/>
            <a:ext cx="3321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800" dirty="0" smtClean="0">
                <a:solidFill>
                  <a:srgbClr val="FF0000"/>
                </a:solidFill>
              </a:rPr>
              <a:t>Ions are less soluble in </a:t>
            </a:r>
            <a:r>
              <a:rPr lang="en-US" altLang="en-US" sz="1800" dirty="0" err="1" smtClean="0">
                <a:solidFill>
                  <a:srgbClr val="FF0000"/>
                </a:solidFill>
              </a:rPr>
              <a:t>EtOH</a:t>
            </a:r>
            <a:endParaRPr lang="en-US" altLang="en-US" sz="1800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11544" y="1122067"/>
            <a:ext cx="87324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 smtClean="0"/>
              <a:t>Many of you will require some </a:t>
            </a:r>
            <a:r>
              <a:rPr lang="en-US" altLang="en-US" dirty="0" err="1" smtClean="0"/>
              <a:t>EtOH</a:t>
            </a:r>
            <a:r>
              <a:rPr lang="en-US" altLang="en-US" dirty="0" smtClean="0"/>
              <a:t> to dissolve your acid</a:t>
            </a:r>
          </a:p>
          <a:p>
            <a:r>
              <a:rPr lang="en-US" altLang="en-US" dirty="0" smtClean="0"/>
              <a:t>What </a:t>
            </a:r>
            <a:r>
              <a:rPr lang="en-US" altLang="en-US" dirty="0"/>
              <a:t>happens </a:t>
            </a:r>
            <a:r>
              <a:rPr lang="en-US" altLang="en-US" dirty="0" smtClean="0"/>
              <a:t>to acid/base equilibria when </a:t>
            </a:r>
            <a:r>
              <a:rPr lang="en-US" altLang="en-US" dirty="0"/>
              <a:t>water’s not the solvent</a:t>
            </a:r>
            <a:r>
              <a:rPr lang="en-US" altLang="en-US" dirty="0" smtClean="0"/>
              <a:t>?</a:t>
            </a:r>
            <a:r>
              <a:rPr lang="en-US" altLang="en-US" dirty="0"/>
              <a:t> </a:t>
            </a:r>
            <a:endParaRPr lang="en-US" altLang="en-US" dirty="0" smtClean="0"/>
          </a:p>
        </p:txBody>
      </p:sp>
      <p:grpSp>
        <p:nvGrpSpPr>
          <p:cNvPr id="20" name="Group 19"/>
          <p:cNvGrpSpPr/>
          <p:nvPr/>
        </p:nvGrpSpPr>
        <p:grpSpPr>
          <a:xfrm>
            <a:off x="395040" y="3923474"/>
            <a:ext cx="2410648" cy="830997"/>
            <a:chOff x="433161" y="3963572"/>
            <a:chExt cx="2410648" cy="830997"/>
          </a:xfrm>
        </p:grpSpPr>
        <p:cxnSp>
          <p:nvCxnSpPr>
            <p:cNvPr id="10" name="Straight Connector 3"/>
            <p:cNvCxnSpPr>
              <a:cxnSpLocks noChangeShapeType="1"/>
            </p:cNvCxnSpPr>
            <p:nvPr/>
          </p:nvCxnSpPr>
          <p:spPr bwMode="auto">
            <a:xfrm>
              <a:off x="1079612" y="4401108"/>
              <a:ext cx="1645920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" name="Rectangle 48"/>
            <p:cNvSpPr>
              <a:spLocks noChangeArrowheads="1"/>
            </p:cNvSpPr>
            <p:nvPr/>
          </p:nvSpPr>
          <p:spPr bwMode="auto">
            <a:xfrm>
              <a:off x="433161" y="3963572"/>
              <a:ext cx="2410648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 dirty="0" smtClean="0">
                  <a:latin typeface="Comic Sans MS" panose="030F0702030302020204" pitchFamily="66" charset="0"/>
                </a:rPr>
                <a:t>K</a:t>
              </a:r>
              <a:r>
                <a:rPr lang="en-US" altLang="en-US" sz="2400" b="1" baseline="-25000" dirty="0" smtClean="0">
                  <a:latin typeface="Comic Sans MS" panose="030F0702030302020204" pitchFamily="66" charset="0"/>
                </a:rPr>
                <a:t>c</a:t>
              </a:r>
              <a:r>
                <a:rPr lang="en-US" altLang="en-US" sz="2400" b="1" dirty="0" smtClean="0">
                  <a:latin typeface="Comic Sans MS" panose="030F0702030302020204" pitchFamily="66" charset="0"/>
                </a:rPr>
                <a:t>= </a:t>
              </a:r>
              <a:r>
                <a:rPr lang="en-US" altLang="en-US" sz="2400" b="1" dirty="0">
                  <a:latin typeface="Comic Sans MS" panose="030F0702030302020204" pitchFamily="66" charset="0"/>
                </a:rPr>
                <a:t>[A</a:t>
              </a:r>
              <a:r>
                <a:rPr lang="en-US" altLang="en-US" sz="2400" b="1" baseline="30000" dirty="0">
                  <a:latin typeface="Comic Sans MS" panose="030F0702030302020204" pitchFamily="66" charset="0"/>
                </a:rPr>
                <a:t>-</a:t>
              </a:r>
              <a:r>
                <a:rPr lang="en-US" altLang="en-US" sz="2400" b="1" dirty="0">
                  <a:latin typeface="Comic Sans MS" panose="030F0702030302020204" pitchFamily="66" charset="0"/>
                </a:rPr>
                <a:t>][H</a:t>
              </a:r>
              <a:r>
                <a:rPr lang="en-US" altLang="en-US" sz="2400" b="1" baseline="-25000" dirty="0">
                  <a:latin typeface="Comic Sans MS" panose="030F0702030302020204" pitchFamily="66" charset="0"/>
                </a:rPr>
                <a:t>3</a:t>
              </a:r>
              <a:r>
                <a:rPr lang="en-US" altLang="en-US" sz="2400" b="1" dirty="0">
                  <a:latin typeface="Comic Sans MS" panose="030F0702030302020204" pitchFamily="66" charset="0"/>
                </a:rPr>
                <a:t>O</a:t>
              </a:r>
              <a:r>
                <a:rPr lang="en-US" altLang="en-US" sz="2400" b="1" baseline="30000" dirty="0" smtClean="0">
                  <a:latin typeface="Comic Sans MS" panose="030F0702030302020204" pitchFamily="66" charset="0"/>
                </a:rPr>
                <a:t>+</a:t>
              </a:r>
              <a:r>
                <a:rPr lang="en-US" altLang="en-US" sz="2400" b="1" dirty="0" smtClean="0">
                  <a:latin typeface="Comic Sans MS" panose="030F0702030302020204" pitchFamily="66" charset="0"/>
                </a:rPr>
                <a:t>]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 dirty="0">
                  <a:latin typeface="Comic Sans MS" panose="030F0702030302020204" pitchFamily="66" charset="0"/>
                </a:rPr>
                <a:t> </a:t>
              </a:r>
              <a:r>
                <a:rPr lang="en-US" altLang="en-US" sz="2400" b="1" dirty="0" smtClean="0">
                  <a:latin typeface="Comic Sans MS" panose="030F0702030302020204" pitchFamily="66" charset="0"/>
                </a:rPr>
                <a:t>    </a:t>
              </a:r>
              <a:r>
                <a:rPr lang="en-US" altLang="en-US" sz="2400" b="1" dirty="0" smtClean="0">
                  <a:latin typeface="Comic Sans MS" panose="030F0702030302020204" pitchFamily="66" charset="0"/>
                </a:rPr>
                <a:t>[</a:t>
              </a:r>
              <a:r>
                <a:rPr lang="en-US" altLang="en-US" sz="2400" b="1" dirty="0">
                  <a:latin typeface="Comic Sans MS" panose="030F0702030302020204" pitchFamily="66" charset="0"/>
                </a:rPr>
                <a:t>HA][H</a:t>
              </a:r>
              <a:r>
                <a:rPr lang="en-US" altLang="en-US" sz="2400" b="1" baseline="-25000" dirty="0">
                  <a:latin typeface="Comic Sans MS" panose="030F0702030302020204" pitchFamily="66" charset="0"/>
                </a:rPr>
                <a:t>2</a:t>
              </a:r>
              <a:r>
                <a:rPr lang="en-US" altLang="en-US" sz="2400" b="1" dirty="0">
                  <a:latin typeface="Comic Sans MS" panose="030F0702030302020204" pitchFamily="66" charset="0"/>
                </a:rPr>
                <a:t>O</a:t>
              </a:r>
              <a:r>
                <a:rPr lang="en-US" altLang="en-US" sz="2400" b="1" dirty="0" smtClean="0">
                  <a:latin typeface="Comic Sans MS" panose="030F0702030302020204" pitchFamily="66" charset="0"/>
                </a:rPr>
                <a:t>]</a:t>
              </a:r>
              <a:endParaRPr lang="en-US" altLang="en-US" sz="2400" b="1" dirty="0" smtClean="0">
                <a:latin typeface="Comic Sans MS" panose="030F0702030302020204" pitchFamily="66" charset="0"/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3174352" y="3943802"/>
            <a:ext cx="16353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/>
              <a:t>K</a:t>
            </a:r>
            <a:r>
              <a:rPr lang="en-US" altLang="en-US" b="1" baseline="-25000" dirty="0"/>
              <a:t>c</a:t>
            </a:r>
            <a:r>
              <a:rPr lang="en-US" altLang="en-US" b="1" dirty="0"/>
              <a:t>[H</a:t>
            </a:r>
            <a:r>
              <a:rPr lang="en-US" altLang="en-US" b="1" baseline="-25000" dirty="0"/>
              <a:t>2</a:t>
            </a:r>
            <a:r>
              <a:rPr lang="en-US" altLang="en-US" b="1" dirty="0"/>
              <a:t>O] =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1820138" y="1844824"/>
            <a:ext cx="36519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/>
              <a:t>Or not the only solvent?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76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4" grpId="0"/>
      <p:bldP spid="19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3"/>
          <p:cNvSpPr txBox="1">
            <a:spLocks noChangeArrowheads="1"/>
          </p:cNvSpPr>
          <p:nvPr/>
        </p:nvSpPr>
        <p:spPr bwMode="auto">
          <a:xfrm>
            <a:off x="395288" y="179929"/>
            <a:ext cx="87487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NaOH</a:t>
            </a:r>
            <a:r>
              <a:rPr lang="en-US" alt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Solutions and CO</a:t>
            </a:r>
            <a:r>
              <a:rPr lang="en-US" altLang="en-US" b="1" baseline="-25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US" altLang="en-US" b="1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459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Comic Sans MS" panose="030F0702030302020204" pitchFamily="66" charset="0"/>
              </a:rPr>
              <a:t>Oregon State University, Department of Chemistry, CH361, Sleszynski</a:t>
            </a:r>
          </a:p>
        </p:txBody>
      </p:sp>
      <p:sp>
        <p:nvSpPr>
          <p:cNvPr id="19460" name="Slide Number Placeholder 2"/>
          <p:cNvSpPr txBox="1">
            <a:spLocks/>
          </p:cNvSpPr>
          <p:nvPr/>
        </p:nvSpPr>
        <p:spPr bwMode="auto">
          <a:xfrm>
            <a:off x="8197850" y="6356350"/>
            <a:ext cx="9461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mic Sans MS" panose="030F0702030302020204" pitchFamily="66" charset="0"/>
              </a:rPr>
              <a:t>Slide </a:t>
            </a:r>
            <a:fld id="{C370A2E6-80D0-412B-90B2-05F8F72B5435}" type="slidenum">
              <a:rPr lang="en-US" altLang="en-US" sz="1200" b="1">
                <a:latin typeface="Comic Sans MS" panose="030F0702030302020204" pitchFamily="66" charset="0"/>
              </a:rPr>
              <a:pPr algn="r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1">
              <a:latin typeface="Comic Sans MS" panose="030F0702030302020204" pitchFamily="66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547664" y="1995227"/>
            <a:ext cx="5652628" cy="461665"/>
            <a:chOff x="395536" y="1088740"/>
            <a:chExt cx="5652628" cy="461665"/>
          </a:xfrm>
        </p:grpSpPr>
        <p:sp>
          <p:nvSpPr>
            <p:cNvPr id="2" name="Rectangle 1"/>
            <p:cNvSpPr/>
            <p:nvPr/>
          </p:nvSpPr>
          <p:spPr>
            <a:xfrm>
              <a:off x="395536" y="1088740"/>
              <a:ext cx="565262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en-US" b="1" dirty="0" smtClean="0"/>
                <a:t>2 OH</a:t>
              </a:r>
              <a:r>
                <a:rPr lang="en-US" altLang="en-US" b="1" baseline="30000" dirty="0"/>
                <a:t>-</a:t>
              </a:r>
              <a:r>
                <a:rPr lang="en-US" altLang="en-US" b="1" dirty="0" smtClean="0"/>
                <a:t>  </a:t>
              </a:r>
              <a:r>
                <a:rPr lang="en-US" altLang="en-US" b="1" dirty="0"/>
                <a:t>+  </a:t>
              </a:r>
              <a:r>
                <a:rPr lang="en-US" altLang="en-US" b="1" dirty="0" smtClean="0"/>
                <a:t>CO</a:t>
              </a:r>
              <a:r>
                <a:rPr lang="en-US" altLang="en-US" b="1" baseline="-25000" dirty="0"/>
                <a:t>2</a:t>
              </a:r>
              <a:r>
                <a:rPr lang="en-US" altLang="en-US" b="1" dirty="0"/>
                <a:t>	</a:t>
              </a:r>
              <a:r>
                <a:rPr lang="en-US" altLang="en-US" b="1" dirty="0" smtClean="0"/>
                <a:t>     H</a:t>
              </a:r>
              <a:r>
                <a:rPr lang="en-US" altLang="en-US" b="1" baseline="-25000" dirty="0" smtClean="0"/>
                <a:t>2</a:t>
              </a:r>
              <a:r>
                <a:rPr lang="en-US" altLang="en-US" b="1" dirty="0" smtClean="0"/>
                <a:t>O  </a:t>
              </a:r>
              <a:r>
                <a:rPr lang="en-US" altLang="en-US" b="1" dirty="0"/>
                <a:t>+ </a:t>
              </a:r>
              <a:r>
                <a:rPr lang="en-US" altLang="en-US" b="1" dirty="0" smtClean="0"/>
                <a:t>CO</a:t>
              </a:r>
              <a:r>
                <a:rPr lang="en-US" altLang="en-US" b="1" baseline="-25000" dirty="0" smtClean="0"/>
                <a:t>3</a:t>
              </a:r>
              <a:r>
                <a:rPr lang="en-US" altLang="en-US" b="1" baseline="30000" dirty="0" smtClean="0"/>
                <a:t>2-</a:t>
              </a:r>
              <a:endParaRPr lang="en-US" altLang="en-US" b="1" dirty="0"/>
            </a:p>
          </p:txBody>
        </p:sp>
        <p:cxnSp>
          <p:nvCxnSpPr>
            <p:cNvPr id="8" name="Straight Arrow Connector 9"/>
            <p:cNvCxnSpPr>
              <a:cxnSpLocks noChangeShapeType="1"/>
            </p:cNvCxnSpPr>
            <p:nvPr/>
          </p:nvCxnSpPr>
          <p:spPr bwMode="auto">
            <a:xfrm>
              <a:off x="2807804" y="1304764"/>
              <a:ext cx="841248" cy="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" name="Rectangle 48"/>
          <p:cNvSpPr>
            <a:spLocks noChangeArrowheads="1"/>
          </p:cNvSpPr>
          <p:nvPr/>
        </p:nvSpPr>
        <p:spPr bwMode="auto">
          <a:xfrm>
            <a:off x="395288" y="1088740"/>
            <a:ext cx="8748712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 defTabSz="457200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Comic Sans MS" panose="030F0702030302020204" pitchFamily="66" charset="0"/>
              </a:rPr>
              <a:t>CO</a:t>
            </a:r>
            <a:r>
              <a:rPr lang="en-US" altLang="en-US" sz="2400" baseline="-25000" dirty="0" smtClean="0">
                <a:latin typeface="Comic Sans MS" panose="030F0702030302020204" pitchFamily="66" charset="0"/>
              </a:rPr>
              <a:t>2</a:t>
            </a:r>
            <a:r>
              <a:rPr lang="en-US" altLang="en-US" sz="2400" dirty="0" smtClean="0">
                <a:latin typeface="Comic Sans MS" panose="030F0702030302020204" pitchFamily="66" charset="0"/>
              </a:rPr>
              <a:t> reacts with strong base OH</a:t>
            </a:r>
            <a:r>
              <a:rPr lang="en-US" altLang="en-US" sz="2400" baseline="30000" dirty="0" smtClean="0">
                <a:latin typeface="Comic Sans MS" panose="030F0702030302020204" pitchFamily="66" charset="0"/>
              </a:rPr>
              <a:t>-</a:t>
            </a:r>
            <a:endParaRPr lang="en-US" altLang="en-US" sz="2400" dirty="0" smtClean="0">
              <a:latin typeface="Comic Sans MS" panose="030F0702030302020204" pitchFamily="66" charset="0"/>
            </a:endParaRPr>
          </a:p>
          <a:p>
            <a:pPr defTabSz="457200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mic Sans MS" panose="030F0702030302020204" pitchFamily="66" charset="0"/>
              </a:rPr>
              <a:t>	</a:t>
            </a:r>
            <a:r>
              <a:rPr lang="en-US" altLang="en-US" sz="2400" dirty="0" smtClean="0">
                <a:latin typeface="Comic Sans MS" panose="030F0702030302020204" pitchFamily="66" charset="0"/>
              </a:rPr>
              <a:t>				to produce the weaker base CO</a:t>
            </a:r>
            <a:r>
              <a:rPr lang="en-US" altLang="en-US" sz="2400" baseline="-25000" dirty="0" smtClean="0">
                <a:latin typeface="Comic Sans MS" panose="030F0702030302020204" pitchFamily="66" charset="0"/>
              </a:rPr>
              <a:t>3</a:t>
            </a:r>
            <a:r>
              <a:rPr lang="en-US" altLang="en-US" sz="2400" baseline="30000" dirty="0" smtClean="0">
                <a:latin typeface="Comic Sans MS" panose="030F0702030302020204" pitchFamily="66" charset="0"/>
              </a:rPr>
              <a:t>2-</a:t>
            </a:r>
            <a:endParaRPr lang="en-US" altLang="en-US" sz="2400" dirty="0" smtClean="0">
              <a:latin typeface="Comic Sans MS" panose="030F0702030302020204" pitchFamily="66" charset="0"/>
            </a:endParaRPr>
          </a:p>
          <a:p>
            <a:pPr defTabSz="457200">
              <a:spcBef>
                <a:spcPct val="0"/>
              </a:spcBef>
              <a:buFontTx/>
              <a:buNone/>
            </a:pPr>
            <a:endParaRPr lang="en-US" altLang="en-US" sz="2400" dirty="0" smtClean="0">
              <a:latin typeface="Comic Sans MS" panose="030F0702030302020204" pitchFamily="66" charset="0"/>
            </a:endParaRPr>
          </a:p>
          <a:p>
            <a:pPr defTabSz="457200">
              <a:spcBef>
                <a:spcPct val="0"/>
              </a:spcBef>
              <a:buFontTx/>
              <a:buNone/>
            </a:pPr>
            <a:endParaRPr lang="en-US" altLang="en-US" sz="2400" dirty="0">
              <a:latin typeface="Comic Sans MS" panose="030F0702030302020204" pitchFamily="66" charset="0"/>
            </a:endParaRPr>
          </a:p>
          <a:p>
            <a:pPr defTabSz="457200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Comic Sans MS" panose="030F0702030302020204" pitchFamily="66" charset="0"/>
              </a:rPr>
              <a:t>Since carbonate is a much weaker base than hydroxide, you can get titration curves that appear to have multiple endpoints</a:t>
            </a:r>
          </a:p>
          <a:p>
            <a:pPr defTabSz="457200">
              <a:spcBef>
                <a:spcPct val="0"/>
              </a:spcBef>
              <a:buFontTx/>
              <a:buNone/>
            </a:pPr>
            <a:endParaRPr lang="en-US" altLang="en-US" sz="2400" dirty="0">
              <a:latin typeface="Comic Sans MS" panose="030F0702030302020204" pitchFamily="66" charset="0"/>
            </a:endParaRPr>
          </a:p>
          <a:p>
            <a:pPr defTabSz="457200">
              <a:spcBef>
                <a:spcPct val="0"/>
              </a:spcBef>
              <a:buFontTx/>
              <a:buNone/>
            </a:pPr>
            <a:r>
              <a:rPr lang="en-US" altLang="en-US" sz="2400" dirty="0" err="1" smtClean="0">
                <a:latin typeface="Comic Sans MS" panose="030F0702030302020204" pitchFamily="66" charset="0"/>
              </a:rPr>
              <a:t>NaOH</a:t>
            </a:r>
            <a:r>
              <a:rPr lang="en-US" altLang="en-US" sz="2400" dirty="0" smtClean="0">
                <a:latin typeface="Comic Sans MS" panose="030F0702030302020204" pitchFamily="66" charset="0"/>
              </a:rPr>
              <a:t> must be dissolved in carbonate free water</a:t>
            </a:r>
          </a:p>
          <a:p>
            <a:pPr defTabSz="457200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mic Sans MS" panose="030F0702030302020204" pitchFamily="66" charset="0"/>
              </a:rPr>
              <a:t>	</a:t>
            </a:r>
            <a:r>
              <a:rPr lang="en-US" altLang="en-US" sz="2000" dirty="0" smtClean="0">
                <a:latin typeface="Comic Sans MS" panose="030F0702030302020204" pitchFamily="66" charset="0"/>
              </a:rPr>
              <a:t>The lab </a:t>
            </a:r>
            <a:r>
              <a:rPr lang="en-US" altLang="en-US" sz="2000" dirty="0" err="1" smtClean="0">
                <a:latin typeface="Comic Sans MS" panose="030F0702030302020204" pitchFamily="66" charset="0"/>
              </a:rPr>
              <a:t>preparators</a:t>
            </a:r>
            <a:r>
              <a:rPr lang="en-US" altLang="en-US" sz="2000" dirty="0" smtClean="0">
                <a:latin typeface="Comic Sans MS" panose="030F0702030302020204" pitchFamily="66" charset="0"/>
              </a:rPr>
              <a:t> did that for you. </a:t>
            </a:r>
          </a:p>
          <a:p>
            <a:pPr defTabSz="457200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mic Sans MS" panose="030F0702030302020204" pitchFamily="66" charset="0"/>
              </a:rPr>
              <a:t>	</a:t>
            </a:r>
            <a:r>
              <a:rPr lang="en-US" altLang="en-US" sz="2000" dirty="0" smtClean="0">
                <a:latin typeface="Comic Sans MS" panose="030F0702030302020204" pitchFamily="66" charset="0"/>
              </a:rPr>
              <a:t>Please thank them - it’s a pain.</a:t>
            </a:r>
          </a:p>
          <a:p>
            <a:pPr defTabSz="457200">
              <a:spcBef>
                <a:spcPct val="0"/>
              </a:spcBef>
              <a:buFontTx/>
              <a:buNone/>
            </a:pPr>
            <a:endParaRPr lang="en-US" altLang="en-US" sz="2400" dirty="0">
              <a:latin typeface="Comic Sans MS" panose="030F0702030302020204" pitchFamily="66" charset="0"/>
            </a:endParaRPr>
          </a:p>
          <a:p>
            <a:pPr defTabSz="457200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Comic Sans MS" panose="030F0702030302020204" pitchFamily="66" charset="0"/>
              </a:rPr>
              <a:t>It’s up to you to </a:t>
            </a:r>
            <a:r>
              <a:rPr lang="en-US" altLang="en-US" sz="240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minimize</a:t>
            </a:r>
            <a:r>
              <a:rPr lang="en-US" altLang="en-US" sz="2400" dirty="0" smtClean="0">
                <a:latin typeface="Comic Sans MS" panose="030F0702030302020204" pitchFamily="66" charset="0"/>
              </a:rPr>
              <a:t> </a:t>
            </a:r>
            <a:r>
              <a:rPr lang="en-US" altLang="en-US" sz="2400" dirty="0" err="1" smtClean="0">
                <a:latin typeface="Comic Sans MS" panose="030F0702030302020204" pitchFamily="66" charset="0"/>
              </a:rPr>
              <a:t>NaOH</a:t>
            </a:r>
            <a:r>
              <a:rPr lang="en-US" altLang="en-US" sz="2400" dirty="0" smtClean="0">
                <a:latin typeface="Comic Sans MS" panose="030F0702030302020204" pitchFamily="66" charset="0"/>
              </a:rPr>
              <a:t> exposure to CO</a:t>
            </a:r>
            <a:r>
              <a:rPr lang="en-US" altLang="en-US" sz="2400" baseline="-25000" dirty="0" smtClean="0">
                <a:latin typeface="Comic Sans MS" panose="030F0702030302020204" pitchFamily="66" charset="0"/>
              </a:rPr>
              <a:t>2</a:t>
            </a:r>
            <a:r>
              <a:rPr lang="en-US" altLang="en-US" sz="2400" dirty="0" smtClean="0">
                <a:latin typeface="Comic Sans MS" panose="030F0702030302020204" pitchFamily="66" charset="0"/>
              </a:rPr>
              <a:t> in the air while you do your titrations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50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3"/>
          <p:cNvSpPr txBox="1">
            <a:spLocks noChangeArrowheads="1"/>
          </p:cNvSpPr>
          <p:nvPr/>
        </p:nvSpPr>
        <p:spPr bwMode="auto">
          <a:xfrm>
            <a:off x="395288" y="7938"/>
            <a:ext cx="874871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If You’re Working in a Lab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with Enough Money ……..</a:t>
            </a:r>
            <a:endParaRPr lang="en-US" altLang="en-US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507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Comic Sans MS" panose="030F0702030302020204" pitchFamily="66" charset="0"/>
              </a:rPr>
              <a:t>Oregon State University, Department of Chemistry, CH361, Sleszynski</a:t>
            </a:r>
          </a:p>
        </p:txBody>
      </p:sp>
      <p:sp>
        <p:nvSpPr>
          <p:cNvPr id="21508" name="Slide Number Placeholder 2"/>
          <p:cNvSpPr txBox="1">
            <a:spLocks/>
          </p:cNvSpPr>
          <p:nvPr/>
        </p:nvSpPr>
        <p:spPr bwMode="auto">
          <a:xfrm>
            <a:off x="8197850" y="6356350"/>
            <a:ext cx="9461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mic Sans MS" panose="030F0702030302020204" pitchFamily="66" charset="0"/>
              </a:rPr>
              <a:t>Slide </a:t>
            </a:r>
            <a:fld id="{3205F12D-AD0A-431C-AB1C-AE2E0657D39F}" type="slidenum">
              <a:rPr lang="en-US" altLang="en-US" sz="1200" b="1">
                <a:latin typeface="Comic Sans MS" panose="030F0702030302020204" pitchFamily="66" charset="0"/>
              </a:rPr>
              <a:pPr algn="r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1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62" y="1088740"/>
            <a:ext cx="8595134" cy="482629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42378" y="5965539"/>
            <a:ext cx="86661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https://www.metrohm.com/en-gb/products-overview/titration/titrotherm/titrotherm-automation/</a:t>
            </a:r>
            <a:endParaRPr lang="en-US" sz="1400" b="1" dirty="0"/>
          </a:p>
        </p:txBody>
      </p:sp>
      <p:sp>
        <p:nvSpPr>
          <p:cNvPr id="4" name="Rectangle 3"/>
          <p:cNvSpPr/>
          <p:nvPr/>
        </p:nvSpPr>
        <p:spPr>
          <a:xfrm>
            <a:off x="3347864" y="1088740"/>
            <a:ext cx="576013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000" dirty="0" smtClean="0"/>
              <a:t>Computer </a:t>
            </a:r>
            <a:r>
              <a:rPr lang="en-US" altLang="en-US" sz="2000" dirty="0"/>
              <a:t>controlled syringe adds the titrant</a:t>
            </a:r>
          </a:p>
          <a:p>
            <a:endParaRPr lang="en-US" altLang="en-US" sz="1400" dirty="0" smtClean="0"/>
          </a:p>
          <a:p>
            <a:r>
              <a:rPr lang="en-US" altLang="en-US" sz="2000" dirty="0" smtClean="0"/>
              <a:t>Requires </a:t>
            </a:r>
            <a:r>
              <a:rPr lang="en-US" altLang="en-US" sz="2000" dirty="0"/>
              <a:t>a continuously monitoring </a:t>
            </a:r>
            <a:r>
              <a:rPr lang="en-US" altLang="en-US" sz="2000" dirty="0" smtClean="0"/>
              <a:t>sensor technology</a:t>
            </a:r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457200" y="252413"/>
            <a:ext cx="86439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Comic Sans MS" panose="030F0702030302020204" pitchFamily="66" charset="0"/>
              </a:rPr>
              <a:t>Back to General Chemistry</a:t>
            </a:r>
          </a:p>
        </p:txBody>
      </p:sp>
      <p:sp>
        <p:nvSpPr>
          <p:cNvPr id="70684" name="TextBox 13"/>
          <p:cNvSpPr txBox="1">
            <a:spLocks noChangeArrowheads="1"/>
          </p:cNvSpPr>
          <p:nvPr/>
        </p:nvSpPr>
        <p:spPr bwMode="auto">
          <a:xfrm>
            <a:off x="395288" y="1052513"/>
            <a:ext cx="870585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 defTabSz="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 defTabSz="4572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General Classes of Titrations: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mic Sans MS" panose="030F0702030302020204" pitchFamily="66" charset="0"/>
              </a:rPr>
              <a:t>	Acid/base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mic Sans MS" panose="030F0702030302020204" pitchFamily="66" charset="0"/>
              </a:rPr>
              <a:t>	Precipitation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mic Sans MS" panose="030F0702030302020204" pitchFamily="66" charset="0"/>
              </a:rPr>
              <a:t>	Redox (oxidation/reduction)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mic Sans MS" panose="030F0702030302020204" pitchFamily="66" charset="0"/>
              </a:rPr>
              <a:t>	Complexation (ligands or chelating agents)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Did everyone run 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an acid/base titration in gen </a:t>
            </a:r>
            <a:r>
              <a:rPr lang="en-US" altLang="en-US" sz="24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chem</a:t>
            </a:r>
            <a:r>
              <a:rPr lang="en-US" alt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lab?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b="1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Let’s review weak acid chemistry: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b="1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HA  +  H</a:t>
            </a:r>
            <a:r>
              <a:rPr lang="en-US" altLang="en-US" sz="2400" b="1" baseline="-25000" dirty="0">
                <a:latin typeface="Comic Sans MS" panose="030F0702030302020204" pitchFamily="66" charset="0"/>
              </a:rPr>
              <a:t>2</a:t>
            </a:r>
            <a:r>
              <a:rPr lang="en-US" altLang="en-US" sz="2400" b="1" dirty="0">
                <a:latin typeface="Comic Sans MS" panose="030F0702030302020204" pitchFamily="66" charset="0"/>
              </a:rPr>
              <a:t>O				H</a:t>
            </a:r>
            <a:r>
              <a:rPr lang="en-US" altLang="en-US" sz="2400" b="1" baseline="-25000" dirty="0">
                <a:latin typeface="Comic Sans MS" panose="030F0702030302020204" pitchFamily="66" charset="0"/>
              </a:rPr>
              <a:t>3</a:t>
            </a:r>
            <a:r>
              <a:rPr lang="en-US" altLang="en-US" sz="2400" b="1" dirty="0">
                <a:latin typeface="Comic Sans MS" panose="030F0702030302020204" pitchFamily="66" charset="0"/>
              </a:rPr>
              <a:t>O</a:t>
            </a:r>
            <a:r>
              <a:rPr lang="en-US" altLang="en-US" sz="2400" b="1" baseline="30000" dirty="0">
                <a:latin typeface="Comic Sans MS" panose="030F0702030302020204" pitchFamily="66" charset="0"/>
              </a:rPr>
              <a:t>+</a:t>
            </a:r>
            <a:r>
              <a:rPr lang="en-US" altLang="en-US" sz="2400" b="1" dirty="0">
                <a:latin typeface="Comic Sans MS" panose="030F0702030302020204" pitchFamily="66" charset="0"/>
              </a:rPr>
              <a:t>  +  A</a:t>
            </a:r>
            <a:r>
              <a:rPr lang="en-US" altLang="en-US" sz="2400" b="1" baseline="30000" dirty="0">
                <a:latin typeface="Comic Sans MS" panose="030F0702030302020204" pitchFamily="66" charset="0"/>
              </a:rPr>
              <a:t>-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b="1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K</a:t>
            </a:r>
            <a:r>
              <a:rPr lang="en-US" altLang="en-US" sz="2400" b="1" baseline="-25000" dirty="0">
                <a:latin typeface="Comic Sans MS" panose="030F0702030302020204" pitchFamily="66" charset="0"/>
              </a:rPr>
              <a:t>c</a:t>
            </a:r>
            <a:r>
              <a:rPr lang="en-US" altLang="en-US" sz="2400" b="1" dirty="0">
                <a:latin typeface="Comic Sans MS" panose="030F0702030302020204" pitchFamily="66" charset="0"/>
              </a:rPr>
              <a:t>	= </a:t>
            </a:r>
            <a:r>
              <a:rPr lang="en-US" altLang="en-US" sz="2400" b="1" dirty="0" smtClean="0">
                <a:latin typeface="Comic Sans MS" panose="030F0702030302020204" pitchFamily="66" charset="0"/>
              </a:rPr>
              <a:t>[</a:t>
            </a:r>
            <a:r>
              <a:rPr lang="en-US" altLang="en-US" sz="2400" b="1" dirty="0">
                <a:latin typeface="Comic Sans MS" panose="030F0702030302020204" pitchFamily="66" charset="0"/>
              </a:rPr>
              <a:t>A</a:t>
            </a:r>
            <a:r>
              <a:rPr lang="en-US" altLang="en-US" sz="2400" b="1" baseline="30000" dirty="0">
                <a:latin typeface="Comic Sans MS" panose="030F0702030302020204" pitchFamily="66" charset="0"/>
              </a:rPr>
              <a:t>-</a:t>
            </a:r>
            <a:r>
              <a:rPr lang="en-US" altLang="en-US" sz="2400" b="1" dirty="0">
                <a:latin typeface="Comic Sans MS" panose="030F0702030302020204" pitchFamily="66" charset="0"/>
              </a:rPr>
              <a:t>][H</a:t>
            </a:r>
            <a:r>
              <a:rPr lang="en-US" altLang="en-US" sz="2400" b="1" baseline="-25000" dirty="0">
                <a:latin typeface="Comic Sans MS" panose="030F0702030302020204" pitchFamily="66" charset="0"/>
              </a:rPr>
              <a:t>3</a:t>
            </a:r>
            <a:r>
              <a:rPr lang="en-US" altLang="en-US" sz="2400" b="1" dirty="0">
                <a:latin typeface="Comic Sans MS" panose="030F0702030302020204" pitchFamily="66" charset="0"/>
              </a:rPr>
              <a:t>O</a:t>
            </a:r>
            <a:r>
              <a:rPr lang="en-US" altLang="en-US" sz="2400" b="1" baseline="30000" dirty="0">
                <a:latin typeface="Comic Sans MS" panose="030F0702030302020204" pitchFamily="66" charset="0"/>
              </a:rPr>
              <a:t>+</a:t>
            </a:r>
            <a:r>
              <a:rPr lang="en-US" altLang="en-US" sz="2400" b="1" dirty="0">
                <a:latin typeface="Comic Sans MS" panose="030F0702030302020204" pitchFamily="66" charset="0"/>
              </a:rPr>
              <a:t>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	   [HA][H</a:t>
            </a:r>
            <a:r>
              <a:rPr lang="en-US" altLang="en-US" sz="2400" b="1" baseline="-25000" dirty="0">
                <a:latin typeface="Comic Sans MS" panose="030F0702030302020204" pitchFamily="66" charset="0"/>
              </a:rPr>
              <a:t>2</a:t>
            </a:r>
            <a:r>
              <a:rPr lang="en-US" altLang="en-US" sz="2400" b="1" dirty="0">
                <a:latin typeface="Comic Sans MS" panose="030F0702030302020204" pitchFamily="66" charset="0"/>
              </a:rPr>
              <a:t>O]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Comic Sans MS" panose="030F0702030302020204" pitchFamily="66" charset="0"/>
              </a:rPr>
              <a:t>Oregon State University, Department of Chemistry, CH361, Sleszynski</a:t>
            </a:r>
          </a:p>
        </p:txBody>
      </p:sp>
      <p:sp>
        <p:nvSpPr>
          <p:cNvPr id="7173" name="Slide Number Placeholder 2"/>
          <p:cNvSpPr txBox="1">
            <a:spLocks/>
          </p:cNvSpPr>
          <p:nvPr/>
        </p:nvSpPr>
        <p:spPr bwMode="auto">
          <a:xfrm>
            <a:off x="8197850" y="6356350"/>
            <a:ext cx="9461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mic Sans MS" panose="030F0702030302020204" pitchFamily="66" charset="0"/>
              </a:rPr>
              <a:t>Slide </a:t>
            </a:r>
            <a:fld id="{A814938C-024E-458D-ACDD-EB6ED1DC8792}" type="slidenum">
              <a:rPr lang="en-US" altLang="en-US" sz="1200" b="1">
                <a:latin typeface="Comic Sans MS" panose="030F0702030302020204" pitchFamily="66" charset="0"/>
              </a:rPr>
              <a:pPr algn="r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1">
              <a:latin typeface="Comic Sans MS" panose="030F0702030302020204" pitchFamily="66" charset="0"/>
            </a:endParaRPr>
          </a:p>
        </p:txBody>
      </p: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2505075" y="4908897"/>
            <a:ext cx="841248" cy="104775"/>
            <a:chOff x="2340864" y="1344168"/>
            <a:chExt cx="841248" cy="73152"/>
          </a:xfrm>
        </p:grpSpPr>
        <p:cxnSp>
          <p:nvCxnSpPr>
            <p:cNvPr id="7179" name="Straight Arrow Connector 7"/>
            <p:cNvCxnSpPr>
              <a:cxnSpLocks noChangeShapeType="1"/>
            </p:cNvCxnSpPr>
            <p:nvPr/>
          </p:nvCxnSpPr>
          <p:spPr bwMode="auto">
            <a:xfrm>
              <a:off x="2859617" y="1417320"/>
              <a:ext cx="320040" cy="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0" name="Straight Arrow Connector 9"/>
            <p:cNvCxnSpPr>
              <a:cxnSpLocks noChangeShapeType="1"/>
            </p:cNvCxnSpPr>
            <p:nvPr/>
          </p:nvCxnSpPr>
          <p:spPr bwMode="auto">
            <a:xfrm flipH="1">
              <a:off x="2340864" y="1344168"/>
              <a:ext cx="841248" cy="0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7175" name="Straight Connector 3"/>
          <p:cNvCxnSpPr>
            <a:cxnSpLocks noChangeShapeType="1"/>
          </p:cNvCxnSpPr>
          <p:nvPr/>
        </p:nvCxnSpPr>
        <p:spPr bwMode="auto">
          <a:xfrm>
            <a:off x="1187450" y="5877272"/>
            <a:ext cx="1728788" cy="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7176" name="Group 4"/>
          <p:cNvGrpSpPr>
            <a:grpSpLocks/>
          </p:cNvGrpSpPr>
          <p:nvPr/>
        </p:nvGrpSpPr>
        <p:grpSpPr bwMode="auto">
          <a:xfrm>
            <a:off x="3851920" y="5477470"/>
            <a:ext cx="2700498" cy="831850"/>
            <a:chOff x="3995936" y="5118283"/>
            <a:chExt cx="2880134" cy="830997"/>
          </a:xfrm>
        </p:grpSpPr>
        <p:sp>
          <p:nvSpPr>
            <p:cNvPr id="7177" name="Rectangle 1"/>
            <p:cNvSpPr>
              <a:spLocks noChangeArrowheads="1"/>
            </p:cNvSpPr>
            <p:nvPr/>
          </p:nvSpPr>
          <p:spPr bwMode="auto">
            <a:xfrm>
              <a:off x="3995936" y="5118283"/>
              <a:ext cx="2880134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K</a:t>
              </a:r>
              <a:r>
                <a:rPr lang="en-US" altLang="en-US" sz="2400" b="1" baseline="-25000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a</a:t>
              </a:r>
              <a:r>
                <a:rPr lang="en-US" altLang="en-US" sz="24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 = [A</a:t>
              </a:r>
              <a:r>
                <a:rPr lang="en-US" altLang="en-US" sz="2400" b="1" baseline="30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-</a:t>
              </a:r>
              <a:r>
                <a:rPr lang="en-US" altLang="en-US" sz="24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][H</a:t>
              </a:r>
              <a:r>
                <a:rPr lang="en-US" altLang="en-US" sz="2400" b="1" baseline="-25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3</a:t>
              </a:r>
              <a:r>
                <a:rPr lang="en-US" altLang="en-US" sz="24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O</a:t>
              </a:r>
              <a:r>
                <a:rPr lang="en-US" altLang="en-US" sz="2400" b="1" baseline="30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+</a:t>
              </a:r>
              <a:r>
                <a:rPr lang="en-US" altLang="en-US" sz="24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]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	  [HA]</a:t>
              </a:r>
              <a:endParaRPr lang="en-US" altLang="en-US" sz="2400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  <p:cxnSp>
          <p:nvCxnSpPr>
            <p:cNvPr id="7178" name="Straight Connector 11"/>
            <p:cNvCxnSpPr>
              <a:cxnSpLocks noChangeShapeType="1"/>
            </p:cNvCxnSpPr>
            <p:nvPr/>
          </p:nvCxnSpPr>
          <p:spPr bwMode="auto">
            <a:xfrm>
              <a:off x="4788024" y="5553236"/>
              <a:ext cx="1728192" cy="0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"/>
          <p:cNvSpPr txBox="1">
            <a:spLocks noChangeArrowheads="1"/>
          </p:cNvSpPr>
          <p:nvPr/>
        </p:nvSpPr>
        <p:spPr bwMode="auto">
          <a:xfrm>
            <a:off x="468313" y="260648"/>
            <a:ext cx="8534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Let’s Follow Where the Math Leads</a:t>
            </a:r>
            <a:endParaRPr lang="en-US" altLang="en-US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Comic Sans MS" panose="030F0702030302020204" pitchFamily="66" charset="0"/>
              </a:rPr>
              <a:t>Oregon State University, Department of Chemistry, CH361, Sleszynski</a:t>
            </a:r>
          </a:p>
        </p:txBody>
      </p:sp>
      <p:sp>
        <p:nvSpPr>
          <p:cNvPr id="8196" name="Slide Number Placeholder 2"/>
          <p:cNvSpPr txBox="1">
            <a:spLocks/>
          </p:cNvSpPr>
          <p:nvPr/>
        </p:nvSpPr>
        <p:spPr bwMode="auto">
          <a:xfrm>
            <a:off x="8197850" y="6356350"/>
            <a:ext cx="9461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mic Sans MS" panose="030F0702030302020204" pitchFamily="66" charset="0"/>
              </a:rPr>
              <a:t>Slide </a:t>
            </a:r>
            <a:fld id="{511F0C91-6682-4B2B-8863-0140D72311DE}" type="slidenum">
              <a:rPr lang="en-US" altLang="en-US" sz="1200" b="1">
                <a:latin typeface="Comic Sans MS" panose="030F0702030302020204" pitchFamily="66" charset="0"/>
              </a:rPr>
              <a:pPr algn="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1">
              <a:latin typeface="Comic Sans MS" panose="030F0702030302020204" pitchFamily="66" charset="0"/>
            </a:endParaRPr>
          </a:p>
        </p:txBody>
      </p:sp>
      <p:grpSp>
        <p:nvGrpSpPr>
          <p:cNvPr id="8197" name="Group 18"/>
          <p:cNvGrpSpPr>
            <a:grpSpLocks/>
          </p:cNvGrpSpPr>
          <p:nvPr/>
        </p:nvGrpSpPr>
        <p:grpSpPr bwMode="auto">
          <a:xfrm>
            <a:off x="468313" y="1160463"/>
            <a:ext cx="2879725" cy="831850"/>
            <a:chOff x="3995936" y="5118283"/>
            <a:chExt cx="2880134" cy="830997"/>
          </a:xfrm>
        </p:grpSpPr>
        <p:sp>
          <p:nvSpPr>
            <p:cNvPr id="8218" name="Rectangle 19"/>
            <p:cNvSpPr>
              <a:spLocks noChangeArrowheads="1"/>
            </p:cNvSpPr>
            <p:nvPr/>
          </p:nvSpPr>
          <p:spPr bwMode="auto">
            <a:xfrm>
              <a:off x="3995936" y="5118283"/>
              <a:ext cx="2880134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 dirty="0" err="1">
                  <a:latin typeface="Comic Sans MS" panose="030F0702030302020204" pitchFamily="66" charset="0"/>
                </a:rPr>
                <a:t>K</a:t>
              </a:r>
              <a:r>
                <a:rPr lang="en-US" altLang="en-US" sz="2400" b="1" baseline="-25000" dirty="0" err="1">
                  <a:latin typeface="Comic Sans MS" panose="030F0702030302020204" pitchFamily="66" charset="0"/>
                </a:rPr>
                <a:t>a</a:t>
              </a:r>
              <a:r>
                <a:rPr lang="en-US" altLang="en-US" sz="2400" b="1" dirty="0">
                  <a:latin typeface="Comic Sans MS" panose="030F0702030302020204" pitchFamily="66" charset="0"/>
                </a:rPr>
                <a:t> = [A</a:t>
              </a:r>
              <a:r>
                <a:rPr lang="en-US" altLang="en-US" sz="2400" b="1" baseline="30000" dirty="0">
                  <a:latin typeface="Comic Sans MS" panose="030F0702030302020204" pitchFamily="66" charset="0"/>
                </a:rPr>
                <a:t>-</a:t>
              </a:r>
              <a:r>
                <a:rPr lang="en-US" altLang="en-US" sz="2400" b="1" dirty="0">
                  <a:latin typeface="Comic Sans MS" panose="030F0702030302020204" pitchFamily="66" charset="0"/>
                </a:rPr>
                <a:t>][H</a:t>
              </a:r>
              <a:r>
                <a:rPr lang="en-US" altLang="en-US" sz="2400" b="1" baseline="-25000" dirty="0">
                  <a:latin typeface="Comic Sans MS" panose="030F0702030302020204" pitchFamily="66" charset="0"/>
                </a:rPr>
                <a:t>3</a:t>
              </a:r>
              <a:r>
                <a:rPr lang="en-US" altLang="en-US" sz="2400" b="1" dirty="0">
                  <a:latin typeface="Comic Sans MS" panose="030F0702030302020204" pitchFamily="66" charset="0"/>
                </a:rPr>
                <a:t>O</a:t>
              </a:r>
              <a:r>
                <a:rPr lang="en-US" altLang="en-US" sz="2400" b="1" baseline="30000" dirty="0">
                  <a:latin typeface="Comic Sans MS" panose="030F0702030302020204" pitchFamily="66" charset="0"/>
                </a:rPr>
                <a:t>+</a:t>
              </a:r>
              <a:r>
                <a:rPr lang="en-US" altLang="en-US" sz="2400" b="1" dirty="0">
                  <a:latin typeface="Comic Sans MS" panose="030F0702030302020204" pitchFamily="66" charset="0"/>
                </a:rPr>
                <a:t>]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 dirty="0">
                  <a:latin typeface="Comic Sans MS" panose="030F0702030302020204" pitchFamily="66" charset="0"/>
                </a:rPr>
                <a:t>	  [HA]</a:t>
              </a:r>
              <a:endParaRPr lang="en-US" altLang="en-US" sz="24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8219" name="Straight Connector 21"/>
            <p:cNvCxnSpPr>
              <a:cxnSpLocks noChangeShapeType="1"/>
            </p:cNvCxnSpPr>
            <p:nvPr/>
          </p:nvCxnSpPr>
          <p:spPr bwMode="auto">
            <a:xfrm>
              <a:off x="4788024" y="5553236"/>
              <a:ext cx="1728192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" name="Group 1"/>
          <p:cNvGrpSpPr/>
          <p:nvPr/>
        </p:nvGrpSpPr>
        <p:grpSpPr>
          <a:xfrm>
            <a:off x="468313" y="2022475"/>
            <a:ext cx="3743325" cy="830263"/>
            <a:chOff x="468313" y="2022475"/>
            <a:chExt cx="3743325" cy="830263"/>
          </a:xfrm>
        </p:grpSpPr>
        <p:grpSp>
          <p:nvGrpSpPr>
            <p:cNvPr id="8198" name="Group 22"/>
            <p:cNvGrpSpPr>
              <a:grpSpLocks/>
            </p:cNvGrpSpPr>
            <p:nvPr/>
          </p:nvGrpSpPr>
          <p:grpSpPr bwMode="auto">
            <a:xfrm>
              <a:off x="468313" y="2022475"/>
              <a:ext cx="3743325" cy="830263"/>
              <a:chOff x="3995936" y="5118283"/>
              <a:chExt cx="2455196" cy="830997"/>
            </a:xfrm>
          </p:grpSpPr>
          <p:sp>
            <p:nvSpPr>
              <p:cNvPr id="8216" name="Rectangle 23"/>
              <p:cNvSpPr>
                <a:spLocks noChangeArrowheads="1"/>
              </p:cNvSpPr>
              <p:nvPr/>
            </p:nvSpPr>
            <p:spPr bwMode="auto">
              <a:xfrm>
                <a:off x="3995936" y="5118283"/>
                <a:ext cx="2455196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latin typeface="Comic Sans MS" panose="030F0702030302020204" pitchFamily="66" charset="0"/>
                  </a:rPr>
                  <a:t>log(</a:t>
                </a:r>
                <a:r>
                  <a:rPr lang="en-US" altLang="en-US" sz="2400" b="1" dirty="0" err="1">
                    <a:latin typeface="Comic Sans MS" panose="030F0702030302020204" pitchFamily="66" charset="0"/>
                  </a:rPr>
                  <a:t>K</a:t>
                </a:r>
                <a:r>
                  <a:rPr lang="en-US" altLang="en-US" sz="2400" b="1" baseline="-25000" dirty="0" err="1">
                    <a:latin typeface="Comic Sans MS" panose="030F0702030302020204" pitchFamily="66" charset="0"/>
                  </a:rPr>
                  <a:t>a</a:t>
                </a:r>
                <a:r>
                  <a:rPr lang="en-US" altLang="en-US" sz="2400" b="1" dirty="0">
                    <a:latin typeface="Comic Sans MS" panose="030F0702030302020204" pitchFamily="66" charset="0"/>
                  </a:rPr>
                  <a:t>) = log [A</a:t>
                </a:r>
                <a:r>
                  <a:rPr lang="en-US" altLang="en-US" sz="2400" b="1" baseline="30000" dirty="0">
                    <a:latin typeface="Comic Sans MS" panose="030F0702030302020204" pitchFamily="66" charset="0"/>
                  </a:rPr>
                  <a:t>-</a:t>
                </a:r>
                <a:r>
                  <a:rPr lang="en-US" altLang="en-US" sz="2400" b="1" dirty="0">
                    <a:latin typeface="Comic Sans MS" panose="030F0702030302020204" pitchFamily="66" charset="0"/>
                  </a:rPr>
                  <a:t>][H</a:t>
                </a:r>
                <a:r>
                  <a:rPr lang="en-US" altLang="en-US" sz="2400" b="1" baseline="-25000" dirty="0">
                    <a:latin typeface="Comic Sans MS" panose="030F0702030302020204" pitchFamily="66" charset="0"/>
                  </a:rPr>
                  <a:t>3</a:t>
                </a:r>
                <a:r>
                  <a:rPr lang="en-US" altLang="en-US" sz="2400" b="1" dirty="0">
                    <a:latin typeface="Comic Sans MS" panose="030F0702030302020204" pitchFamily="66" charset="0"/>
                  </a:rPr>
                  <a:t>O</a:t>
                </a:r>
                <a:r>
                  <a:rPr lang="en-US" altLang="en-US" sz="2400" b="1" baseline="30000" dirty="0">
                    <a:latin typeface="Comic Sans MS" panose="030F0702030302020204" pitchFamily="66" charset="0"/>
                  </a:rPr>
                  <a:t>+</a:t>
                </a:r>
                <a:r>
                  <a:rPr lang="en-US" altLang="en-US" sz="2400" b="1" dirty="0">
                    <a:latin typeface="Comic Sans MS" panose="030F0702030302020204" pitchFamily="66" charset="0"/>
                  </a:rPr>
                  <a:t>]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latin typeface="Comic Sans MS" panose="030F0702030302020204" pitchFamily="66" charset="0"/>
                  </a:rPr>
                  <a:t>	  	   [HA]</a:t>
                </a:r>
                <a:endParaRPr lang="en-US" altLang="en-US" sz="2400" dirty="0">
                  <a:latin typeface="Comic Sans MS" panose="030F0702030302020204" pitchFamily="66" charset="0"/>
                </a:endParaRPr>
              </a:p>
            </p:txBody>
          </p:sp>
          <p:cxnSp>
            <p:nvCxnSpPr>
              <p:cNvPr id="8217" name="Straight Connector 24"/>
              <p:cNvCxnSpPr>
                <a:cxnSpLocks noChangeShapeType="1"/>
              </p:cNvCxnSpPr>
              <p:nvPr/>
            </p:nvCxnSpPr>
            <p:spPr bwMode="auto">
              <a:xfrm>
                <a:off x="5323704" y="5542567"/>
                <a:ext cx="985782" cy="10669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199" name="Double Bracket 6"/>
            <p:cNvSpPr>
              <a:spLocks noChangeArrowheads="1"/>
            </p:cNvSpPr>
            <p:nvPr/>
          </p:nvSpPr>
          <p:spPr bwMode="auto">
            <a:xfrm>
              <a:off x="2413000" y="2041525"/>
              <a:ext cx="1690688" cy="811213"/>
            </a:xfrm>
            <a:prstGeom prst="bracketPair">
              <a:avLst>
                <a:gd name="adj" fmla="val 16667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" panose="02020603050405020304" pitchFamily="18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93713" y="3044825"/>
            <a:ext cx="4978400" cy="830263"/>
            <a:chOff x="493713" y="3044825"/>
            <a:chExt cx="4978400" cy="830263"/>
          </a:xfrm>
        </p:grpSpPr>
        <p:grpSp>
          <p:nvGrpSpPr>
            <p:cNvPr id="8200" name="Group 27"/>
            <p:cNvGrpSpPr>
              <a:grpSpLocks/>
            </p:cNvGrpSpPr>
            <p:nvPr/>
          </p:nvGrpSpPr>
          <p:grpSpPr bwMode="auto">
            <a:xfrm>
              <a:off x="493713" y="3044825"/>
              <a:ext cx="4978400" cy="830263"/>
              <a:chOff x="3995936" y="5118283"/>
              <a:chExt cx="2455196" cy="830997"/>
            </a:xfrm>
          </p:grpSpPr>
          <p:sp>
            <p:nvSpPr>
              <p:cNvPr id="8214" name="Rectangle 28"/>
              <p:cNvSpPr>
                <a:spLocks noChangeArrowheads="1"/>
              </p:cNvSpPr>
              <p:nvPr/>
            </p:nvSpPr>
            <p:spPr bwMode="auto">
              <a:xfrm>
                <a:off x="3995936" y="5118283"/>
                <a:ext cx="2455196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latin typeface="Comic Sans MS" panose="030F0702030302020204" pitchFamily="66" charset="0"/>
                  </a:rPr>
                  <a:t>log(</a:t>
                </a:r>
                <a:r>
                  <a:rPr lang="en-US" altLang="en-US" sz="2400" b="1" dirty="0" err="1">
                    <a:latin typeface="Comic Sans MS" panose="030F0702030302020204" pitchFamily="66" charset="0"/>
                  </a:rPr>
                  <a:t>K</a:t>
                </a:r>
                <a:r>
                  <a:rPr lang="en-US" altLang="en-US" sz="2400" b="1" baseline="-25000" dirty="0" err="1">
                    <a:latin typeface="Comic Sans MS" panose="030F0702030302020204" pitchFamily="66" charset="0"/>
                  </a:rPr>
                  <a:t>a</a:t>
                </a:r>
                <a:r>
                  <a:rPr lang="en-US" altLang="en-US" sz="2400" b="1" dirty="0">
                    <a:latin typeface="Comic Sans MS" panose="030F0702030302020204" pitchFamily="66" charset="0"/>
                  </a:rPr>
                  <a:t>) = log([H</a:t>
                </a:r>
                <a:r>
                  <a:rPr lang="en-US" altLang="en-US" sz="2400" b="1" baseline="-25000" dirty="0">
                    <a:latin typeface="Comic Sans MS" panose="030F0702030302020204" pitchFamily="66" charset="0"/>
                  </a:rPr>
                  <a:t>3</a:t>
                </a:r>
                <a:r>
                  <a:rPr lang="en-US" altLang="en-US" sz="2400" b="1" dirty="0">
                    <a:latin typeface="Comic Sans MS" panose="030F0702030302020204" pitchFamily="66" charset="0"/>
                  </a:rPr>
                  <a:t>O</a:t>
                </a:r>
                <a:r>
                  <a:rPr lang="en-US" altLang="en-US" sz="2400" b="1" baseline="30000" dirty="0">
                    <a:latin typeface="Comic Sans MS" panose="030F0702030302020204" pitchFamily="66" charset="0"/>
                  </a:rPr>
                  <a:t>+</a:t>
                </a:r>
                <a:r>
                  <a:rPr lang="en-US" altLang="en-US" sz="2400" b="1" dirty="0">
                    <a:latin typeface="Comic Sans MS" panose="030F0702030302020204" pitchFamily="66" charset="0"/>
                  </a:rPr>
                  <a:t>]) + log [A</a:t>
                </a:r>
                <a:r>
                  <a:rPr lang="en-US" altLang="en-US" sz="2400" b="1" baseline="30000" dirty="0">
                    <a:latin typeface="Comic Sans MS" panose="030F0702030302020204" pitchFamily="66" charset="0"/>
                  </a:rPr>
                  <a:t>-</a:t>
                </a:r>
                <a:r>
                  <a:rPr lang="en-US" altLang="en-US" sz="2400" b="1" dirty="0">
                    <a:latin typeface="Comic Sans MS" panose="030F0702030302020204" pitchFamily="66" charset="0"/>
                  </a:rPr>
                  <a:t>]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latin typeface="Comic Sans MS" panose="030F0702030302020204" pitchFamily="66" charset="0"/>
                  </a:rPr>
                  <a:t>	  	   		  [HA]</a:t>
                </a:r>
                <a:endParaRPr lang="en-US" altLang="en-US" sz="2400" dirty="0">
                  <a:latin typeface="Comic Sans MS" panose="030F0702030302020204" pitchFamily="66" charset="0"/>
                </a:endParaRPr>
              </a:p>
            </p:txBody>
          </p:sp>
          <p:cxnSp>
            <p:nvCxnSpPr>
              <p:cNvPr id="8215" name="Straight Connector 29"/>
              <p:cNvCxnSpPr>
                <a:cxnSpLocks noChangeShapeType="1"/>
              </p:cNvCxnSpPr>
              <p:nvPr/>
            </p:nvCxnSpPr>
            <p:spPr bwMode="auto">
              <a:xfrm>
                <a:off x="5989476" y="5538622"/>
                <a:ext cx="319608" cy="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201" name="Double Bracket 30"/>
            <p:cNvSpPr>
              <a:spLocks noChangeArrowheads="1"/>
            </p:cNvSpPr>
            <p:nvPr/>
          </p:nvSpPr>
          <p:spPr bwMode="auto">
            <a:xfrm>
              <a:off x="4465638" y="3063875"/>
              <a:ext cx="827087" cy="811213"/>
            </a:xfrm>
            <a:prstGeom prst="bracketPair">
              <a:avLst>
                <a:gd name="adj" fmla="val 16667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" panose="02020603050405020304" pitchFamily="18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84188" y="4064000"/>
            <a:ext cx="5383212" cy="831850"/>
            <a:chOff x="484188" y="4064000"/>
            <a:chExt cx="5383212" cy="831850"/>
          </a:xfrm>
        </p:grpSpPr>
        <p:grpSp>
          <p:nvGrpSpPr>
            <p:cNvPr id="8202" name="Group 34"/>
            <p:cNvGrpSpPr>
              <a:grpSpLocks/>
            </p:cNvGrpSpPr>
            <p:nvPr/>
          </p:nvGrpSpPr>
          <p:grpSpPr bwMode="auto">
            <a:xfrm>
              <a:off x="484188" y="4064000"/>
              <a:ext cx="5383212" cy="831850"/>
              <a:chOff x="3995936" y="5118283"/>
              <a:chExt cx="2455196" cy="830997"/>
            </a:xfrm>
          </p:grpSpPr>
          <p:sp>
            <p:nvSpPr>
              <p:cNvPr id="8212" name="Rectangle 35"/>
              <p:cNvSpPr>
                <a:spLocks noChangeArrowheads="1"/>
              </p:cNvSpPr>
              <p:nvPr/>
            </p:nvSpPr>
            <p:spPr bwMode="auto">
              <a:xfrm>
                <a:off x="3995936" y="5118283"/>
                <a:ext cx="2455196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latin typeface="Comic Sans MS" panose="030F0702030302020204" pitchFamily="66" charset="0"/>
                  </a:rPr>
                  <a:t>-log(</a:t>
                </a:r>
                <a:r>
                  <a:rPr lang="en-US" altLang="en-US" sz="2400" b="1" dirty="0" err="1">
                    <a:latin typeface="Comic Sans MS" panose="030F0702030302020204" pitchFamily="66" charset="0"/>
                  </a:rPr>
                  <a:t>K</a:t>
                </a:r>
                <a:r>
                  <a:rPr lang="en-US" altLang="en-US" sz="2400" b="1" baseline="-25000" dirty="0" err="1">
                    <a:latin typeface="Comic Sans MS" panose="030F0702030302020204" pitchFamily="66" charset="0"/>
                  </a:rPr>
                  <a:t>a</a:t>
                </a:r>
                <a:r>
                  <a:rPr lang="en-US" altLang="en-US" sz="2400" b="1" dirty="0">
                    <a:latin typeface="Comic Sans MS" panose="030F0702030302020204" pitchFamily="66" charset="0"/>
                  </a:rPr>
                  <a:t>) = -log([H</a:t>
                </a:r>
                <a:r>
                  <a:rPr lang="en-US" altLang="en-US" sz="2400" b="1" baseline="-25000" dirty="0">
                    <a:latin typeface="Comic Sans MS" panose="030F0702030302020204" pitchFamily="66" charset="0"/>
                  </a:rPr>
                  <a:t>3</a:t>
                </a:r>
                <a:r>
                  <a:rPr lang="en-US" altLang="en-US" sz="2400" b="1" dirty="0">
                    <a:latin typeface="Comic Sans MS" panose="030F0702030302020204" pitchFamily="66" charset="0"/>
                  </a:rPr>
                  <a:t>O</a:t>
                </a:r>
                <a:r>
                  <a:rPr lang="en-US" altLang="en-US" sz="2400" b="1" baseline="30000" dirty="0">
                    <a:latin typeface="Comic Sans MS" panose="030F0702030302020204" pitchFamily="66" charset="0"/>
                  </a:rPr>
                  <a:t>+</a:t>
                </a:r>
                <a:r>
                  <a:rPr lang="en-US" altLang="en-US" sz="2400" b="1" dirty="0">
                    <a:latin typeface="Comic Sans MS" panose="030F0702030302020204" pitchFamily="66" charset="0"/>
                  </a:rPr>
                  <a:t>]) - log [A</a:t>
                </a:r>
                <a:r>
                  <a:rPr lang="en-US" altLang="en-US" sz="2400" b="1" baseline="30000" dirty="0">
                    <a:latin typeface="Comic Sans MS" panose="030F0702030302020204" pitchFamily="66" charset="0"/>
                  </a:rPr>
                  <a:t>-</a:t>
                </a:r>
                <a:r>
                  <a:rPr lang="en-US" altLang="en-US" sz="2400" b="1" dirty="0">
                    <a:latin typeface="Comic Sans MS" panose="030F0702030302020204" pitchFamily="66" charset="0"/>
                  </a:rPr>
                  <a:t>]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latin typeface="Comic Sans MS" panose="030F0702030302020204" pitchFamily="66" charset="0"/>
                  </a:rPr>
                  <a:t>	  	   		     [HA]</a:t>
                </a:r>
                <a:endParaRPr lang="en-US" altLang="en-US" sz="2400" dirty="0">
                  <a:latin typeface="Comic Sans MS" panose="030F0702030302020204" pitchFamily="66" charset="0"/>
                </a:endParaRPr>
              </a:p>
            </p:txBody>
          </p:sp>
          <p:cxnSp>
            <p:nvCxnSpPr>
              <p:cNvPr id="8213" name="Straight Connector 36"/>
              <p:cNvCxnSpPr>
                <a:cxnSpLocks noChangeShapeType="1"/>
              </p:cNvCxnSpPr>
              <p:nvPr/>
            </p:nvCxnSpPr>
            <p:spPr bwMode="auto">
              <a:xfrm>
                <a:off x="5983767" y="5538622"/>
                <a:ext cx="319608" cy="0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203" name="Double Bracket 37"/>
            <p:cNvSpPr>
              <a:spLocks noChangeArrowheads="1"/>
            </p:cNvSpPr>
            <p:nvPr/>
          </p:nvSpPr>
          <p:spPr bwMode="auto">
            <a:xfrm>
              <a:off x="4862513" y="4083050"/>
              <a:ext cx="754062" cy="812800"/>
            </a:xfrm>
            <a:prstGeom prst="bracketPair">
              <a:avLst>
                <a:gd name="adj" fmla="val 16667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" panose="02020603050405020304" pitchFamily="18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68313" y="5046663"/>
            <a:ext cx="3311525" cy="841375"/>
            <a:chOff x="468313" y="5046663"/>
            <a:chExt cx="3311525" cy="841375"/>
          </a:xfrm>
        </p:grpSpPr>
        <p:grpSp>
          <p:nvGrpSpPr>
            <p:cNvPr id="8204" name="Group 38"/>
            <p:cNvGrpSpPr>
              <a:grpSpLocks/>
            </p:cNvGrpSpPr>
            <p:nvPr/>
          </p:nvGrpSpPr>
          <p:grpSpPr bwMode="auto">
            <a:xfrm>
              <a:off x="468313" y="5046663"/>
              <a:ext cx="3311525" cy="830262"/>
              <a:chOff x="3995936" y="5118283"/>
              <a:chExt cx="2455196" cy="830997"/>
            </a:xfrm>
          </p:grpSpPr>
          <p:sp>
            <p:nvSpPr>
              <p:cNvPr id="8210" name="Rectangle 39"/>
              <p:cNvSpPr>
                <a:spLocks noChangeArrowheads="1"/>
              </p:cNvSpPr>
              <p:nvPr/>
            </p:nvSpPr>
            <p:spPr bwMode="auto">
              <a:xfrm>
                <a:off x="3995936" y="5118283"/>
                <a:ext cx="2455196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 b="1">
                    <a:latin typeface="Comic Sans MS" panose="030F0702030302020204" pitchFamily="66" charset="0"/>
                  </a:rPr>
                  <a:t>pK</a:t>
                </a:r>
                <a:r>
                  <a:rPr lang="en-US" altLang="en-US" sz="2400" b="1" baseline="-25000">
                    <a:latin typeface="Comic Sans MS" panose="030F0702030302020204" pitchFamily="66" charset="0"/>
                  </a:rPr>
                  <a:t>a</a:t>
                </a:r>
                <a:r>
                  <a:rPr lang="en-US" altLang="en-US" sz="2400" b="1">
                    <a:latin typeface="Comic Sans MS" panose="030F0702030302020204" pitchFamily="66" charset="0"/>
                  </a:rPr>
                  <a:t> = pH - log  [A</a:t>
                </a:r>
                <a:r>
                  <a:rPr lang="en-US" altLang="en-US" sz="2400" b="1" baseline="30000">
                    <a:latin typeface="Comic Sans MS" panose="030F0702030302020204" pitchFamily="66" charset="0"/>
                  </a:rPr>
                  <a:t>-</a:t>
                </a:r>
                <a:r>
                  <a:rPr lang="en-US" altLang="en-US" sz="2400" b="1">
                    <a:latin typeface="Comic Sans MS" panose="030F0702030302020204" pitchFamily="66" charset="0"/>
                  </a:rPr>
                  <a:t>]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 b="1">
                    <a:latin typeface="Comic Sans MS" panose="030F0702030302020204" pitchFamily="66" charset="0"/>
                  </a:rPr>
                  <a:t>	  	    [HA]</a:t>
                </a:r>
                <a:endParaRPr lang="en-US" altLang="en-US" sz="2400">
                  <a:latin typeface="Comic Sans MS" panose="030F0702030302020204" pitchFamily="66" charset="0"/>
                </a:endParaRPr>
              </a:p>
            </p:txBody>
          </p:sp>
          <p:cxnSp>
            <p:nvCxnSpPr>
              <p:cNvPr id="8211" name="Straight Connector 40"/>
              <p:cNvCxnSpPr>
                <a:cxnSpLocks noChangeShapeType="1"/>
              </p:cNvCxnSpPr>
              <p:nvPr/>
            </p:nvCxnSpPr>
            <p:spPr bwMode="auto">
              <a:xfrm>
                <a:off x="5775480" y="5553236"/>
                <a:ext cx="542218" cy="562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205" name="Double Bracket 41"/>
            <p:cNvSpPr>
              <a:spLocks noChangeArrowheads="1"/>
            </p:cNvSpPr>
            <p:nvPr/>
          </p:nvSpPr>
          <p:spPr bwMode="auto">
            <a:xfrm>
              <a:off x="2782888" y="5075238"/>
              <a:ext cx="889000" cy="812800"/>
            </a:xfrm>
            <a:prstGeom prst="bracketPair">
              <a:avLst>
                <a:gd name="adj" fmla="val 16667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" panose="02020603050405020304" pitchFamily="18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465638" y="5072063"/>
            <a:ext cx="3313112" cy="841375"/>
            <a:chOff x="4465638" y="5072063"/>
            <a:chExt cx="3313112" cy="841375"/>
          </a:xfrm>
        </p:grpSpPr>
        <p:grpSp>
          <p:nvGrpSpPr>
            <p:cNvPr id="8206" name="Group 47"/>
            <p:cNvGrpSpPr>
              <a:grpSpLocks/>
            </p:cNvGrpSpPr>
            <p:nvPr/>
          </p:nvGrpSpPr>
          <p:grpSpPr bwMode="auto">
            <a:xfrm>
              <a:off x="4465638" y="5072063"/>
              <a:ext cx="3313112" cy="830262"/>
              <a:chOff x="3995936" y="5118283"/>
              <a:chExt cx="2455196" cy="830997"/>
            </a:xfrm>
          </p:grpSpPr>
          <p:sp>
            <p:nvSpPr>
              <p:cNvPr id="8208" name="Rectangle 48"/>
              <p:cNvSpPr>
                <a:spLocks noChangeArrowheads="1"/>
              </p:cNvSpPr>
              <p:nvPr/>
            </p:nvSpPr>
            <p:spPr bwMode="auto">
              <a:xfrm>
                <a:off x="3995936" y="5118283"/>
                <a:ext cx="2455196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 b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pH = pK</a:t>
                </a:r>
                <a:r>
                  <a:rPr lang="en-US" altLang="en-US" sz="2400" b="1" baseline="-2500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</a:t>
                </a:r>
                <a:r>
                  <a:rPr lang="en-US" altLang="en-US" sz="2400" b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+ log  [A</a:t>
                </a:r>
                <a:r>
                  <a:rPr lang="en-US" altLang="en-US" sz="2400" b="1" baseline="3000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-</a:t>
                </a:r>
                <a:r>
                  <a:rPr lang="en-US" altLang="en-US" sz="2400" b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]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 b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	  	    [HA]</a:t>
                </a:r>
                <a:endParaRPr lang="en-US" altLang="en-US" sz="240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  <p:cxnSp>
            <p:nvCxnSpPr>
              <p:cNvPr id="8209" name="Straight Connector 49"/>
              <p:cNvCxnSpPr>
                <a:cxnSpLocks noChangeShapeType="1"/>
              </p:cNvCxnSpPr>
              <p:nvPr/>
            </p:nvCxnSpPr>
            <p:spPr bwMode="auto">
              <a:xfrm>
                <a:off x="5775480" y="5553236"/>
                <a:ext cx="542218" cy="562"/>
              </a:xfrm>
              <a:prstGeom prst="line">
                <a:avLst/>
              </a:prstGeom>
              <a:noFill/>
              <a:ln w="25400" algn="ctr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207" name="Double Bracket 50"/>
            <p:cNvSpPr>
              <a:spLocks noChangeArrowheads="1"/>
            </p:cNvSpPr>
            <p:nvPr/>
          </p:nvSpPr>
          <p:spPr bwMode="auto">
            <a:xfrm>
              <a:off x="6781800" y="5100638"/>
              <a:ext cx="889000" cy="812800"/>
            </a:xfrm>
            <a:prstGeom prst="bracketPair">
              <a:avLst>
                <a:gd name="adj" fmla="val 16667"/>
              </a:avLst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FF0000"/>
                </a:solidFill>
                <a:latin typeface="Times" panose="02020603050405020304" pitchFamily="18" charset="0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4211960" y="5949280"/>
            <a:ext cx="47704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1800" b="1" dirty="0" smtClean="0">
                <a:solidFill>
                  <a:srgbClr val="FF0000"/>
                </a:solidFill>
              </a:rPr>
              <a:t>The </a:t>
            </a:r>
            <a:r>
              <a:rPr lang="en-US" altLang="en-US" sz="1800" b="1" dirty="0">
                <a:solidFill>
                  <a:srgbClr val="FF0000"/>
                </a:solidFill>
              </a:rPr>
              <a:t>Henderson-Hasselbalch Equation</a:t>
            </a:r>
          </a:p>
        </p:txBody>
      </p:sp>
      <p:sp>
        <p:nvSpPr>
          <p:cNvPr id="37" name="Rectangle 35"/>
          <p:cNvSpPr>
            <a:spLocks noChangeArrowheads="1"/>
          </p:cNvSpPr>
          <p:nvPr/>
        </p:nvSpPr>
        <p:spPr bwMode="auto">
          <a:xfrm>
            <a:off x="3959932" y="1167135"/>
            <a:ext cx="28808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latin typeface="Comic Sans MS" panose="030F0702030302020204" pitchFamily="66" charset="0"/>
              </a:rPr>
              <a:t>pH </a:t>
            </a:r>
            <a:r>
              <a:rPr lang="en-US" altLang="en-US" sz="2400" b="1" dirty="0">
                <a:latin typeface="Comic Sans MS" panose="030F0702030302020204" pitchFamily="66" charset="0"/>
              </a:rPr>
              <a:t>= -log([H</a:t>
            </a:r>
            <a:r>
              <a:rPr lang="en-US" altLang="en-US" sz="2400" b="1" baseline="-25000" dirty="0">
                <a:latin typeface="Comic Sans MS" panose="030F0702030302020204" pitchFamily="66" charset="0"/>
              </a:rPr>
              <a:t>3</a:t>
            </a:r>
            <a:r>
              <a:rPr lang="en-US" altLang="en-US" sz="2400" b="1" dirty="0">
                <a:latin typeface="Comic Sans MS" panose="030F0702030302020204" pitchFamily="66" charset="0"/>
              </a:rPr>
              <a:t>O</a:t>
            </a:r>
            <a:r>
              <a:rPr lang="en-US" altLang="en-US" sz="2400" b="1" baseline="30000" dirty="0" smtClean="0">
                <a:latin typeface="Comic Sans MS" panose="030F0702030302020204" pitchFamily="66" charset="0"/>
              </a:rPr>
              <a:t>+</a:t>
            </a:r>
            <a:r>
              <a:rPr lang="en-US" altLang="en-US" sz="2400" b="1" dirty="0" smtClean="0">
                <a:latin typeface="Comic Sans MS" panose="030F0702030302020204" pitchFamily="66" charset="0"/>
              </a:rPr>
              <a:t>])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3"/>
          <p:cNvSpPr txBox="1">
            <a:spLocks noChangeArrowheads="1"/>
          </p:cNvSpPr>
          <p:nvPr/>
        </p:nvSpPr>
        <p:spPr bwMode="auto">
          <a:xfrm>
            <a:off x="468313" y="7938"/>
            <a:ext cx="85344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Henderson-Hasselbalch </a:t>
            </a:r>
            <a:r>
              <a:rPr lang="en-US" alt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Equation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Graph of pH vs Volume of Base </a:t>
            </a:r>
            <a:endParaRPr lang="en-US" altLang="en-US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Comic Sans MS" panose="030F0702030302020204" pitchFamily="66" charset="0"/>
              </a:rPr>
              <a:t>Oregon State University, Department of Chemistry, CH361, Sleszynski</a:t>
            </a:r>
          </a:p>
        </p:txBody>
      </p:sp>
      <p:sp>
        <p:nvSpPr>
          <p:cNvPr id="9220" name="Slide Number Placeholder 2"/>
          <p:cNvSpPr txBox="1">
            <a:spLocks/>
          </p:cNvSpPr>
          <p:nvPr/>
        </p:nvSpPr>
        <p:spPr bwMode="auto">
          <a:xfrm>
            <a:off x="8197850" y="6356350"/>
            <a:ext cx="9461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mic Sans MS" panose="030F0702030302020204" pitchFamily="66" charset="0"/>
              </a:rPr>
              <a:t>Slide </a:t>
            </a:r>
            <a:fld id="{929CDD71-F9EA-454B-BD4C-2F27B1760AA0}" type="slidenum">
              <a:rPr lang="en-US" altLang="en-US" sz="1200" b="1">
                <a:latin typeface="Comic Sans MS" panose="030F0702030302020204" pitchFamily="66" charset="0"/>
              </a:rPr>
              <a:pPr algn="r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1">
              <a:latin typeface="Comic Sans MS" panose="030F0702030302020204" pitchFamily="66" charset="0"/>
            </a:endParaRPr>
          </a:p>
        </p:txBody>
      </p:sp>
      <p:grpSp>
        <p:nvGrpSpPr>
          <p:cNvPr id="9221" name="Group 1"/>
          <p:cNvGrpSpPr>
            <a:grpSpLocks/>
          </p:cNvGrpSpPr>
          <p:nvPr/>
        </p:nvGrpSpPr>
        <p:grpSpPr bwMode="auto">
          <a:xfrm>
            <a:off x="398463" y="1100138"/>
            <a:ext cx="3313112" cy="841375"/>
            <a:chOff x="5472151" y="1328808"/>
            <a:chExt cx="3312368" cy="841058"/>
          </a:xfrm>
        </p:grpSpPr>
        <p:grpSp>
          <p:nvGrpSpPr>
            <p:cNvPr id="9229" name="Group 47"/>
            <p:cNvGrpSpPr>
              <a:grpSpLocks/>
            </p:cNvGrpSpPr>
            <p:nvPr/>
          </p:nvGrpSpPr>
          <p:grpSpPr bwMode="auto">
            <a:xfrm>
              <a:off x="5472151" y="1328808"/>
              <a:ext cx="3312368" cy="830997"/>
              <a:chOff x="3995936" y="5118283"/>
              <a:chExt cx="2455196" cy="830997"/>
            </a:xfrm>
          </p:grpSpPr>
          <p:sp>
            <p:nvSpPr>
              <p:cNvPr id="9231" name="Rectangle 48"/>
              <p:cNvSpPr>
                <a:spLocks noChangeArrowheads="1"/>
              </p:cNvSpPr>
              <p:nvPr/>
            </p:nvSpPr>
            <p:spPr bwMode="auto">
              <a:xfrm>
                <a:off x="3995936" y="5118283"/>
                <a:ext cx="2455196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Osaka" pitchFamily="1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 b="1">
                    <a:latin typeface="Comic Sans MS" panose="030F0702030302020204" pitchFamily="66" charset="0"/>
                  </a:rPr>
                  <a:t>pH = pK</a:t>
                </a:r>
                <a:r>
                  <a:rPr lang="en-US" altLang="en-US" sz="2400" b="1" baseline="-25000">
                    <a:latin typeface="Comic Sans MS" panose="030F0702030302020204" pitchFamily="66" charset="0"/>
                  </a:rPr>
                  <a:t>a</a:t>
                </a:r>
                <a:r>
                  <a:rPr lang="en-US" altLang="en-US" sz="2400" b="1">
                    <a:latin typeface="Comic Sans MS" panose="030F0702030302020204" pitchFamily="66" charset="0"/>
                  </a:rPr>
                  <a:t> + log  [A</a:t>
                </a:r>
                <a:r>
                  <a:rPr lang="en-US" altLang="en-US" sz="2400" b="1" baseline="30000">
                    <a:latin typeface="Comic Sans MS" panose="030F0702030302020204" pitchFamily="66" charset="0"/>
                  </a:rPr>
                  <a:t>-</a:t>
                </a:r>
                <a:r>
                  <a:rPr lang="en-US" altLang="en-US" sz="2400" b="1">
                    <a:latin typeface="Comic Sans MS" panose="030F0702030302020204" pitchFamily="66" charset="0"/>
                  </a:rPr>
                  <a:t>]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 b="1">
                    <a:latin typeface="Comic Sans MS" panose="030F0702030302020204" pitchFamily="66" charset="0"/>
                  </a:rPr>
                  <a:t>	  	    [HA]</a:t>
                </a:r>
                <a:endParaRPr lang="en-US" altLang="en-US" sz="2400">
                  <a:latin typeface="Comic Sans MS" panose="030F0702030302020204" pitchFamily="66" charset="0"/>
                </a:endParaRPr>
              </a:p>
            </p:txBody>
          </p:sp>
          <p:cxnSp>
            <p:nvCxnSpPr>
              <p:cNvPr id="9232" name="Straight Connector 49"/>
              <p:cNvCxnSpPr>
                <a:cxnSpLocks noChangeShapeType="1"/>
              </p:cNvCxnSpPr>
              <p:nvPr/>
            </p:nvCxnSpPr>
            <p:spPr bwMode="auto">
              <a:xfrm>
                <a:off x="5775480" y="5553236"/>
                <a:ext cx="542218" cy="562"/>
              </a:xfrm>
              <a:prstGeom prst="lin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9230" name="Double Bracket 50"/>
            <p:cNvSpPr>
              <a:spLocks noChangeArrowheads="1"/>
            </p:cNvSpPr>
            <p:nvPr/>
          </p:nvSpPr>
          <p:spPr bwMode="auto">
            <a:xfrm>
              <a:off x="7801816" y="1357926"/>
              <a:ext cx="889223" cy="811940"/>
            </a:xfrm>
            <a:prstGeom prst="bracketPair">
              <a:avLst>
                <a:gd name="adj" fmla="val 16667"/>
              </a:avLst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Osaka" pitchFamily="1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Times" panose="02020603050405020304" pitchFamily="18" charset="0"/>
              </a:endParaRPr>
            </a:p>
          </p:txBody>
        </p:sp>
      </p:grpSp>
      <p:graphicFrame>
        <p:nvGraphicFramePr>
          <p:cNvPr id="31" name="Chart 30"/>
          <p:cNvGraphicFramePr>
            <a:graphicFrameLocks/>
          </p:cNvGraphicFramePr>
          <p:nvPr/>
        </p:nvGraphicFramePr>
        <p:xfrm>
          <a:off x="395288" y="1945424"/>
          <a:ext cx="6492240" cy="4331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Straight Connector 2"/>
          <p:cNvCxnSpPr>
            <a:cxnSpLocks noChangeShapeType="1"/>
          </p:cNvCxnSpPr>
          <p:nvPr/>
        </p:nvCxnSpPr>
        <p:spPr bwMode="auto">
          <a:xfrm>
            <a:off x="957263" y="4724400"/>
            <a:ext cx="3657600" cy="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4" name="Straight Connector 33"/>
          <p:cNvCxnSpPr>
            <a:cxnSpLocks noChangeShapeType="1"/>
          </p:cNvCxnSpPr>
          <p:nvPr/>
        </p:nvCxnSpPr>
        <p:spPr bwMode="auto">
          <a:xfrm>
            <a:off x="971550" y="4976813"/>
            <a:ext cx="3657600" cy="0"/>
          </a:xfrm>
          <a:prstGeom prst="line">
            <a:avLst/>
          </a:prstGeom>
          <a:noFill/>
          <a:ln w="25400" algn="ctr">
            <a:solidFill>
              <a:srgbClr val="0070C0"/>
            </a:solidFill>
            <a:prstDash val="dash"/>
            <a:round/>
            <a:headEnd/>
            <a:tailEnd/>
          </a:ln>
        </p:spPr>
      </p:cxnSp>
      <p:cxnSp>
        <p:nvCxnSpPr>
          <p:cNvPr id="35" name="Straight Connector 34"/>
          <p:cNvCxnSpPr>
            <a:cxnSpLocks noChangeShapeType="1"/>
          </p:cNvCxnSpPr>
          <p:nvPr/>
        </p:nvCxnSpPr>
        <p:spPr bwMode="auto">
          <a:xfrm>
            <a:off x="971550" y="4508500"/>
            <a:ext cx="3657600" cy="0"/>
          </a:xfrm>
          <a:prstGeom prst="line">
            <a:avLst/>
          </a:prstGeom>
          <a:noFill/>
          <a:ln w="25400" algn="ctr">
            <a:solidFill>
              <a:srgbClr val="0070C0"/>
            </a:solidFill>
            <a:prstDash val="dash"/>
            <a:round/>
            <a:headEnd/>
            <a:tailEnd/>
          </a:ln>
        </p:spPr>
      </p:cxnSp>
      <p:sp>
        <p:nvSpPr>
          <p:cNvPr id="9228" name="Rectangle 73"/>
          <p:cNvSpPr>
            <a:spLocks noChangeArrowheads="1"/>
          </p:cNvSpPr>
          <p:nvPr/>
        </p:nvSpPr>
        <p:spPr bwMode="auto">
          <a:xfrm>
            <a:off x="4643438" y="4592638"/>
            <a:ext cx="3292475" cy="276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FF0000"/>
                </a:solidFill>
                <a:latin typeface="Comic Sans MS" panose="030F0702030302020204" pitchFamily="66" charset="0"/>
              </a:rPr>
              <a:t>[A</a:t>
            </a:r>
            <a:r>
              <a:rPr lang="en-US" altLang="en-US" sz="1200" b="1" baseline="30000">
                <a:solidFill>
                  <a:srgbClr val="FF0000"/>
                </a:solidFill>
                <a:latin typeface="Comic Sans MS" panose="030F0702030302020204" pitchFamily="66" charset="0"/>
              </a:rPr>
              <a:t>-</a:t>
            </a:r>
            <a:r>
              <a:rPr lang="en-US" altLang="en-US" sz="1200" b="1">
                <a:solidFill>
                  <a:srgbClr val="FF0000"/>
                </a:solidFill>
                <a:latin typeface="Comic Sans MS" panose="030F0702030302020204" pitchFamily="66" charset="0"/>
              </a:rPr>
              <a:t>] = [HA] </a:t>
            </a:r>
            <a:r>
              <a:rPr lang="en-US" altLang="en-US" sz="1200" b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 log (1/1) = 0  pH = pKa</a:t>
            </a:r>
            <a:endParaRPr lang="en-US" altLang="en-US" sz="120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Rectangle 73"/>
          <p:cNvSpPr>
            <a:spLocks noChangeArrowheads="1"/>
          </p:cNvSpPr>
          <p:nvPr/>
        </p:nvSpPr>
        <p:spPr bwMode="auto">
          <a:xfrm>
            <a:off x="4662488" y="4292600"/>
            <a:ext cx="4086225" cy="2778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000099"/>
                </a:solidFill>
                <a:latin typeface="Comic Sans MS" panose="030F0702030302020204" pitchFamily="66" charset="0"/>
              </a:rPr>
              <a:t>[A</a:t>
            </a:r>
            <a:r>
              <a:rPr lang="en-US" altLang="en-US" sz="1200" b="1" baseline="30000">
                <a:solidFill>
                  <a:srgbClr val="000099"/>
                </a:solidFill>
                <a:latin typeface="Comic Sans MS" panose="030F0702030302020204" pitchFamily="66" charset="0"/>
              </a:rPr>
              <a:t>-</a:t>
            </a:r>
            <a:r>
              <a:rPr lang="en-US" altLang="en-US" sz="1200" b="1">
                <a:solidFill>
                  <a:srgbClr val="000099"/>
                </a:solidFill>
                <a:latin typeface="Comic Sans MS" panose="030F0702030302020204" pitchFamily="66" charset="0"/>
              </a:rPr>
              <a:t>] = 10 x [HA] </a:t>
            </a:r>
            <a:r>
              <a:rPr lang="en-US" altLang="en-US" sz="1200" b="1">
                <a:solidFill>
                  <a:srgbClr val="000099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 log (10/1) = 1  pH = pKa +1</a:t>
            </a:r>
            <a:endParaRPr lang="en-US" altLang="en-US" sz="1200">
              <a:solidFill>
                <a:srgbClr val="000099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ectangle 73"/>
          <p:cNvSpPr>
            <a:spLocks noChangeArrowheads="1"/>
          </p:cNvSpPr>
          <p:nvPr/>
        </p:nvSpPr>
        <p:spPr bwMode="auto">
          <a:xfrm>
            <a:off x="4662488" y="4916488"/>
            <a:ext cx="4157662" cy="276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99"/>
                </a:solidFill>
                <a:latin typeface="Comic Sans MS" panose="030F0702030302020204" pitchFamily="66" charset="0"/>
              </a:rPr>
              <a:t>10 x [A</a:t>
            </a:r>
            <a:r>
              <a:rPr lang="en-US" altLang="en-US" sz="1200" b="1" baseline="30000" dirty="0">
                <a:solidFill>
                  <a:srgbClr val="000099"/>
                </a:solidFill>
                <a:latin typeface="Comic Sans MS" panose="030F0702030302020204" pitchFamily="66" charset="0"/>
              </a:rPr>
              <a:t>-</a:t>
            </a:r>
            <a:r>
              <a:rPr lang="en-US" altLang="en-US" sz="1200" b="1" dirty="0">
                <a:solidFill>
                  <a:srgbClr val="000099"/>
                </a:solidFill>
                <a:latin typeface="Comic Sans MS" panose="030F0702030302020204" pitchFamily="66" charset="0"/>
              </a:rPr>
              <a:t>] = [HA] </a:t>
            </a:r>
            <a:r>
              <a:rPr lang="en-US" altLang="en-US" sz="1200" b="1" dirty="0">
                <a:solidFill>
                  <a:srgbClr val="000099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 log (1/10) = </a:t>
            </a:r>
            <a:r>
              <a:rPr lang="en-US" altLang="en-US" sz="1200" b="1" dirty="0" smtClean="0">
                <a:solidFill>
                  <a:srgbClr val="000099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-1 </a:t>
            </a:r>
            <a:r>
              <a:rPr lang="en-US" altLang="en-US" sz="1200" b="1" dirty="0">
                <a:solidFill>
                  <a:srgbClr val="000099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 pH = </a:t>
            </a:r>
            <a:r>
              <a:rPr lang="en-US" altLang="en-US" sz="1200" b="1" dirty="0" err="1">
                <a:solidFill>
                  <a:srgbClr val="000099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pKa</a:t>
            </a:r>
            <a:r>
              <a:rPr lang="en-US" altLang="en-US" sz="1200" b="1" dirty="0">
                <a:solidFill>
                  <a:srgbClr val="000099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-1</a:t>
            </a:r>
            <a:endParaRPr lang="en-US" altLang="en-US" sz="1200" dirty="0">
              <a:solidFill>
                <a:srgbClr val="000099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499992" y="5317093"/>
            <a:ext cx="4081411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en-US" sz="1800" b="1" dirty="0" smtClean="0">
                <a:solidFill>
                  <a:srgbClr val="FF0000"/>
                </a:solidFill>
              </a:rPr>
              <a:t>This is how we chose pH buffers</a:t>
            </a:r>
            <a:endParaRPr lang="en-US" altLang="en-US" sz="1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8" grpId="0" animBg="1"/>
      <p:bldP spid="36" grpId="0" animBg="1"/>
      <p:bldP spid="37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3"/>
          <p:cNvSpPr txBox="1">
            <a:spLocks noChangeArrowheads="1"/>
          </p:cNvSpPr>
          <p:nvPr/>
        </p:nvSpPr>
        <p:spPr bwMode="auto">
          <a:xfrm>
            <a:off x="395288" y="7938"/>
            <a:ext cx="87487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Advanced Endpoint Detection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Or Calculus </a:t>
            </a:r>
            <a:r>
              <a:rPr lang="en-US" alt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is Good for Something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Comic Sans MS" panose="030F0702030302020204" pitchFamily="66" charset="0"/>
              </a:rPr>
              <a:t>Oregon State University, Department of Chemistry, CH361, Sleszynski</a:t>
            </a:r>
          </a:p>
        </p:txBody>
      </p:sp>
      <p:sp>
        <p:nvSpPr>
          <p:cNvPr id="11268" name="Slide Number Placeholder 2"/>
          <p:cNvSpPr txBox="1">
            <a:spLocks/>
          </p:cNvSpPr>
          <p:nvPr/>
        </p:nvSpPr>
        <p:spPr bwMode="auto">
          <a:xfrm>
            <a:off x="8197850" y="6356350"/>
            <a:ext cx="9461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mic Sans MS" panose="030F0702030302020204" pitchFamily="66" charset="0"/>
              </a:rPr>
              <a:t>Slide </a:t>
            </a:r>
            <a:fld id="{23ED1A34-7560-45CA-A1DE-08E9673178D9}" type="slidenum">
              <a:rPr lang="en-US" altLang="en-US" sz="1200" b="1">
                <a:latin typeface="Comic Sans MS" panose="030F0702030302020204" pitchFamily="66" charset="0"/>
              </a:rPr>
              <a:pPr algn="r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1">
              <a:latin typeface="Comic Sans MS" panose="030F0702030302020204" pitchFamily="66" charset="0"/>
            </a:endParaRPr>
          </a:p>
        </p:txBody>
      </p:sp>
      <p:graphicFrame>
        <p:nvGraphicFramePr>
          <p:cNvPr id="31" name="Chart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2794206"/>
              </p:ext>
            </p:extLst>
          </p:nvPr>
        </p:nvGraphicFramePr>
        <p:xfrm>
          <a:off x="395288" y="1086404"/>
          <a:ext cx="6492240" cy="4331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440531"/>
              </p:ext>
            </p:extLst>
          </p:nvPr>
        </p:nvGraphicFramePr>
        <p:xfrm>
          <a:off x="5796136" y="4449128"/>
          <a:ext cx="3258820" cy="178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">
                  <a:extLst>
                    <a:ext uri="{9D8B030D-6E8A-4147-A177-3AD203B41FA5}">
                      <a16:colId xmlns:a16="http://schemas.microsoft.com/office/drawing/2014/main" val="1387934880"/>
                    </a:ext>
                  </a:extLst>
                </a:gridCol>
                <a:gridCol w="690880">
                  <a:extLst>
                    <a:ext uri="{9D8B030D-6E8A-4147-A177-3AD203B41FA5}">
                      <a16:colId xmlns:a16="http://schemas.microsoft.com/office/drawing/2014/main" val="3259980122"/>
                    </a:ext>
                  </a:extLst>
                </a:gridCol>
                <a:gridCol w="690880">
                  <a:extLst>
                    <a:ext uri="{9D8B030D-6E8A-4147-A177-3AD203B41FA5}">
                      <a16:colId xmlns:a16="http://schemas.microsoft.com/office/drawing/2014/main" val="119667288"/>
                    </a:ext>
                  </a:extLst>
                </a:gridCol>
                <a:gridCol w="1503680">
                  <a:extLst>
                    <a:ext uri="{9D8B030D-6E8A-4147-A177-3AD203B41FA5}">
                      <a16:colId xmlns:a16="http://schemas.microsoft.com/office/drawing/2014/main" val="1266119681"/>
                    </a:ext>
                  </a:extLst>
                </a:gridCol>
              </a:tblGrid>
              <a:tr h="121591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480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Vol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pH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Δ</a:t>
                      </a:r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pH / </a:t>
                      </a:r>
                      <a:r>
                        <a:rPr lang="el-GR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Δ</a:t>
                      </a:r>
                      <a:r>
                        <a:rPr lang="en-US" sz="1400" dirty="0" err="1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vol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21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0.05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3.85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40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st</a:t>
                      </a:r>
                      <a:r>
                        <a:rPr lang="en-US" sz="14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 Derivative</a:t>
                      </a:r>
                      <a:endParaRPr lang="en-US" sz="14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597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0.1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3.92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(B3-B2)/(A3-A2)</a:t>
                      </a:r>
                      <a:endParaRPr lang="en-US" sz="14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91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0.15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3.93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(B4-B3)/(A4-A3)</a:t>
                      </a:r>
                      <a:endParaRPr lang="en-US" sz="14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59437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1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395288" y="7938"/>
            <a:ext cx="87487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Advanced Endpoint Detection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Calculus is Good for </a:t>
            </a:r>
            <a:r>
              <a:rPr lang="en-US" alt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Something Part 2</a:t>
            </a:r>
            <a:endParaRPr lang="en-US" altLang="en-US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Comic Sans MS" panose="030F0702030302020204" pitchFamily="66" charset="0"/>
              </a:rPr>
              <a:t>Oregon State University, Department of Chemistry, CH361, Sleszynski</a:t>
            </a:r>
          </a:p>
        </p:txBody>
      </p:sp>
      <p:sp>
        <p:nvSpPr>
          <p:cNvPr id="13316" name="Slide Number Placeholder 2"/>
          <p:cNvSpPr txBox="1">
            <a:spLocks/>
          </p:cNvSpPr>
          <p:nvPr/>
        </p:nvSpPr>
        <p:spPr bwMode="auto">
          <a:xfrm>
            <a:off x="8197850" y="6356350"/>
            <a:ext cx="9461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mic Sans MS" panose="030F0702030302020204" pitchFamily="66" charset="0"/>
              </a:rPr>
              <a:t>Slide </a:t>
            </a:r>
            <a:fld id="{25DEAC2C-8BF1-4652-8814-1C77FB63B9C0}" type="slidenum">
              <a:rPr lang="en-US" altLang="en-US" sz="1200" b="1">
                <a:latin typeface="Comic Sans MS" panose="030F0702030302020204" pitchFamily="66" charset="0"/>
              </a:rPr>
              <a:pPr algn="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1">
              <a:latin typeface="Comic Sans MS" panose="030F0702030302020204" pitchFamily="66" charset="0"/>
            </a:endParaRPr>
          </a:p>
        </p:txBody>
      </p:sp>
      <p:graphicFrame>
        <p:nvGraphicFramePr>
          <p:cNvPr id="31" name="Chart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515464"/>
              </p:ext>
            </p:extLst>
          </p:nvPr>
        </p:nvGraphicFramePr>
        <p:xfrm>
          <a:off x="395288" y="1085850"/>
          <a:ext cx="6492240" cy="4331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097075"/>
              </p:ext>
            </p:extLst>
          </p:nvPr>
        </p:nvGraphicFramePr>
        <p:xfrm>
          <a:off x="4607719" y="4449128"/>
          <a:ext cx="4442593" cy="178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023">
                  <a:extLst>
                    <a:ext uri="{9D8B030D-6E8A-4147-A177-3AD203B41FA5}">
                      <a16:colId xmlns:a16="http://schemas.microsoft.com/office/drawing/2014/main" val="1387934880"/>
                    </a:ext>
                  </a:extLst>
                </a:gridCol>
                <a:gridCol w="576580">
                  <a:extLst>
                    <a:ext uri="{9D8B030D-6E8A-4147-A177-3AD203B41FA5}">
                      <a16:colId xmlns:a16="http://schemas.microsoft.com/office/drawing/2014/main" val="3259980122"/>
                    </a:ext>
                  </a:extLst>
                </a:gridCol>
                <a:gridCol w="576580">
                  <a:extLst>
                    <a:ext uri="{9D8B030D-6E8A-4147-A177-3AD203B41FA5}">
                      <a16:colId xmlns:a16="http://schemas.microsoft.com/office/drawing/2014/main" val="119667288"/>
                    </a:ext>
                  </a:extLst>
                </a:gridCol>
                <a:gridCol w="1503680">
                  <a:extLst>
                    <a:ext uri="{9D8B030D-6E8A-4147-A177-3AD203B41FA5}">
                      <a16:colId xmlns:a16="http://schemas.microsoft.com/office/drawing/2014/main" val="1266119681"/>
                    </a:ext>
                  </a:extLst>
                </a:gridCol>
                <a:gridCol w="1522730">
                  <a:extLst>
                    <a:ext uri="{9D8B030D-6E8A-4147-A177-3AD203B41FA5}">
                      <a16:colId xmlns:a16="http://schemas.microsoft.com/office/drawing/2014/main" val="3820487197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480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Vol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pH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Δ</a:t>
                      </a:r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pH / </a:t>
                      </a:r>
                      <a:r>
                        <a:rPr lang="el-GR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Δ</a:t>
                      </a:r>
                      <a:r>
                        <a:rPr lang="en-US" sz="1400" dirty="0" err="1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vol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Δ</a:t>
                      </a:r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1st</a:t>
                      </a:r>
                      <a:r>
                        <a:rPr lang="en-US" sz="140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 D</a:t>
                      </a:r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l-GR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Δ</a:t>
                      </a:r>
                      <a:r>
                        <a:rPr lang="en-US" sz="1400" dirty="0" err="1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vol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219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0.05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3.85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140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Derivative</a:t>
                      </a:r>
                      <a:endParaRPr lang="en-U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597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0.1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3.92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(B3-B2)/(A3-A2)</a:t>
                      </a:r>
                      <a:endParaRPr lang="en-U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sz="140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st</a:t>
                      </a:r>
                      <a:r>
                        <a:rPr lang="en-US" sz="14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 Derivative</a:t>
                      </a:r>
                      <a:endParaRPr lang="en-US" sz="14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91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0.15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3.93</a:t>
                      </a:r>
                      <a:endParaRPr lang="en-US" sz="1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(B4-B3)/(A4-A3)</a:t>
                      </a:r>
                      <a:endParaRPr lang="en-U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(C4-C3)/(A4-A3)</a:t>
                      </a:r>
                      <a:endParaRPr lang="en-US" sz="14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59437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3"/>
          <p:cNvSpPr txBox="1">
            <a:spLocks noChangeArrowheads="1"/>
          </p:cNvSpPr>
          <p:nvPr/>
        </p:nvSpPr>
        <p:spPr bwMode="auto">
          <a:xfrm>
            <a:off x="395288" y="7938"/>
            <a:ext cx="87487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Comic Sans MS" panose="030F0702030302020204" pitchFamily="66" charset="0"/>
              </a:rPr>
              <a:t>Advanced Endpoint Detection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Comic Sans MS" panose="030F0702030302020204" pitchFamily="66" charset="0"/>
              </a:rPr>
              <a:t>Requires Quality Data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Comic Sans MS" panose="030F0702030302020204" pitchFamily="66" charset="0"/>
              </a:rPr>
              <a:t>Oregon State University, Department of Chemistry, CH361, Sleszynski</a:t>
            </a:r>
          </a:p>
        </p:txBody>
      </p:sp>
      <p:sp>
        <p:nvSpPr>
          <p:cNvPr id="15364" name="Slide Number Placeholder 2"/>
          <p:cNvSpPr txBox="1">
            <a:spLocks/>
          </p:cNvSpPr>
          <p:nvPr/>
        </p:nvSpPr>
        <p:spPr bwMode="auto">
          <a:xfrm>
            <a:off x="8197850" y="6356350"/>
            <a:ext cx="9461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mic Sans MS" panose="030F0702030302020204" pitchFamily="66" charset="0"/>
              </a:rPr>
              <a:t>Slide </a:t>
            </a:r>
            <a:fld id="{1C2A4631-045D-43D2-AB39-BC8502255C7C}" type="slidenum">
              <a:rPr lang="en-US" altLang="en-US" sz="1200" b="1">
                <a:latin typeface="Comic Sans MS" panose="030F0702030302020204" pitchFamily="66" charset="0"/>
              </a:rPr>
              <a:pPr algn="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1">
              <a:latin typeface="Comic Sans MS" panose="030F0702030302020204" pitchFamily="66" charset="0"/>
            </a:endParaRPr>
          </a:p>
        </p:txBody>
      </p:sp>
      <p:graphicFrame>
        <p:nvGraphicFramePr>
          <p:cNvPr id="6" name="Char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3641127"/>
              </p:ext>
            </p:extLst>
          </p:nvPr>
        </p:nvGraphicFramePr>
        <p:xfrm>
          <a:off x="399054" y="1085838"/>
          <a:ext cx="3992926" cy="2642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8050067"/>
              </p:ext>
            </p:extLst>
          </p:nvPr>
        </p:nvGraphicFramePr>
        <p:xfrm>
          <a:off x="5153542" y="1090469"/>
          <a:ext cx="3985929" cy="2638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>
            <a:graphicFrameLocks noChangeAspect="1"/>
          </p:cNvGraphicFramePr>
          <p:nvPr/>
        </p:nvGraphicFramePr>
        <p:xfrm>
          <a:off x="2849718" y="3650321"/>
          <a:ext cx="3918272" cy="2593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3" name="Straight Arrow Connector 2"/>
          <p:cNvCxnSpPr/>
          <p:nvPr/>
        </p:nvCxnSpPr>
        <p:spPr bwMode="auto">
          <a:xfrm>
            <a:off x="3167844" y="2996952"/>
            <a:ext cx="468052" cy="162018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8"/>
          <p:cNvSpPr/>
          <p:nvPr/>
        </p:nvSpPr>
        <p:spPr>
          <a:xfrm>
            <a:off x="6767990" y="4111912"/>
            <a:ext cx="2376010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en-US" sz="1600" b="1" dirty="0" smtClean="0"/>
              <a:t>The 1</a:t>
            </a:r>
            <a:r>
              <a:rPr lang="en-US" altLang="en-US" sz="1600" b="1" baseline="30000" dirty="0" smtClean="0"/>
              <a:t>st</a:t>
            </a:r>
            <a:r>
              <a:rPr lang="en-US" altLang="en-US" sz="1600" b="1" dirty="0" smtClean="0"/>
              <a:t> Law of Computers:</a:t>
            </a:r>
          </a:p>
          <a:p>
            <a:endParaRPr lang="en-US" altLang="en-US" sz="1600" b="1" dirty="0" smtClean="0"/>
          </a:p>
          <a:p>
            <a:r>
              <a:rPr lang="en-US" altLang="en-US" sz="1600" b="1" dirty="0" smtClean="0">
                <a:solidFill>
                  <a:srgbClr val="FF0000"/>
                </a:solidFill>
              </a:rPr>
              <a:t>GIGO </a:t>
            </a:r>
            <a:r>
              <a:rPr lang="en-US" altLang="en-US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</a:t>
            </a:r>
          </a:p>
          <a:p>
            <a:endParaRPr lang="en-US" altLang="en-US" sz="1600" b="1" dirty="0" smtClean="0">
              <a:sym typeface="Wingdings" panose="05000000000000000000" pitchFamily="2" charset="2"/>
            </a:endParaRPr>
          </a:p>
          <a:p>
            <a:r>
              <a:rPr lang="en-US" altLang="en-US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Garbage In Garbage Out</a:t>
            </a:r>
            <a:endParaRPr lang="en-US" altLang="en-US" sz="16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5536" y="4650231"/>
            <a:ext cx="2454182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en-US" sz="1600" b="1" dirty="0" smtClean="0"/>
              <a:t>Experimental pH values only reported to 2 decimal places</a:t>
            </a:r>
            <a:endParaRPr lang="en-US" altLang="en-US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7" grpId="0">
        <p:bldAsOne/>
      </p:bldGraphic>
      <p:bldGraphic spid="8" grpId="0">
        <p:bldAsOne/>
      </p:bldGraphic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3"/>
          <p:cNvSpPr txBox="1">
            <a:spLocks noChangeArrowheads="1"/>
          </p:cNvSpPr>
          <p:nvPr/>
        </p:nvSpPr>
        <p:spPr bwMode="auto">
          <a:xfrm>
            <a:off x="503238" y="215900"/>
            <a:ext cx="8534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Comic Sans MS" panose="030F0702030302020204" pitchFamily="66" charset="0"/>
              </a:rPr>
              <a:t>Colorimetric Endpoint Indicator Selection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smtClean="0">
                <a:latin typeface="Comic Sans MS" panose="030F0702030302020204" pitchFamily="66" charset="0"/>
              </a:rPr>
              <a:t>Oregon State University, Department of Chemistry, CH361, Sleszynski</a:t>
            </a:r>
          </a:p>
        </p:txBody>
      </p:sp>
      <p:sp>
        <p:nvSpPr>
          <p:cNvPr id="17412" name="Slide Number Placeholder 2"/>
          <p:cNvSpPr txBox="1">
            <a:spLocks/>
          </p:cNvSpPr>
          <p:nvPr/>
        </p:nvSpPr>
        <p:spPr bwMode="auto">
          <a:xfrm>
            <a:off x="8197850" y="6356350"/>
            <a:ext cx="9461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Comic Sans MS" panose="030F0702030302020204" pitchFamily="66" charset="0"/>
              </a:rPr>
              <a:t>Slide </a:t>
            </a:r>
            <a:fld id="{2E9E4087-6E00-4EF9-B476-001451853789}" type="slidenum">
              <a:rPr lang="en-US" altLang="en-US" sz="1200" b="1">
                <a:latin typeface="Comic Sans MS" panose="030F0702030302020204" pitchFamily="66" charset="0"/>
              </a:rPr>
              <a:pPr algn="r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1">
              <a:latin typeface="Comic Sans MS" panose="030F0702030302020204" pitchFamily="66" charset="0"/>
            </a:endParaRPr>
          </a:p>
        </p:txBody>
      </p:sp>
      <p:sp>
        <p:nvSpPr>
          <p:cNvPr id="17413" name="Rectangle 48"/>
          <p:cNvSpPr>
            <a:spLocks noChangeArrowheads="1"/>
          </p:cNvSpPr>
          <p:nvPr/>
        </p:nvSpPr>
        <p:spPr bwMode="auto">
          <a:xfrm>
            <a:off x="395536" y="1124744"/>
            <a:ext cx="874846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Comic Sans MS" panose="030F0702030302020204" pitchFamily="66" charset="0"/>
              </a:rPr>
              <a:t>pH indicators are weak acids whose acid/base conjugates are different colors </a:t>
            </a:r>
            <a:endParaRPr lang="en-US" alt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Change color at different </a:t>
            </a:r>
            <a:r>
              <a:rPr lang="en-US" altLang="en-US" sz="1800" dirty="0" err="1" smtClean="0">
                <a:latin typeface="Comic Sans MS" panose="030F0702030302020204" pitchFamily="66" charset="0"/>
                <a:sym typeface="Wingdings" panose="05000000000000000000" pitchFamily="2" charset="2"/>
              </a:rPr>
              <a:t>pHs</a:t>
            </a:r>
            <a:r>
              <a:rPr lang="en-US" altLang="en-US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 </a:t>
            </a:r>
            <a:endParaRPr lang="en-US" altLang="en-US" sz="1800" dirty="0">
              <a:latin typeface="Comic Sans MS" panose="030F0702030302020204" pitchFamily="66" charset="0"/>
            </a:endParaRPr>
          </a:p>
        </p:txBody>
      </p:sp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1426545"/>
              </p:ext>
            </p:extLst>
          </p:nvPr>
        </p:nvGraphicFramePr>
        <p:xfrm>
          <a:off x="3707904" y="1771075"/>
          <a:ext cx="2682240" cy="3941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215517" y="1772816"/>
            <a:ext cx="3822394" cy="4464472"/>
            <a:chOff x="215517" y="1772816"/>
            <a:chExt cx="3822394" cy="4464472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400" t="6736" r="10560"/>
            <a:stretch/>
          </p:blipFill>
          <p:spPr>
            <a:xfrm rot="16200000">
              <a:off x="449821" y="1754535"/>
              <a:ext cx="3528390" cy="3564951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6698"/>
            <a:stretch/>
          </p:blipFill>
          <p:spPr>
            <a:xfrm rot="16200000">
              <a:off x="1602355" y="3801732"/>
              <a:ext cx="1048718" cy="3822394"/>
            </a:xfrm>
            <a:prstGeom prst="rect">
              <a:avLst/>
            </a:prstGeom>
          </p:spPr>
        </p:pic>
      </p:grpSp>
      <p:sp>
        <p:nvSpPr>
          <p:cNvPr id="9" name="Rectangle 48"/>
          <p:cNvSpPr>
            <a:spLocks noChangeArrowheads="1"/>
          </p:cNvSpPr>
          <p:nvPr/>
        </p:nvSpPr>
        <p:spPr bwMode="auto">
          <a:xfrm>
            <a:off x="6228184" y="2851772"/>
            <a:ext cx="2843809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1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Comic Sans MS" panose="030F0702030302020204" pitchFamily="66" charset="0"/>
              </a:rPr>
              <a:t>Chose your </a:t>
            </a:r>
            <a:r>
              <a:rPr lang="en-US" altLang="en-US" sz="1800" dirty="0">
                <a:latin typeface="Comic Sans MS" panose="030F0702030302020204" pitchFamily="66" charset="0"/>
              </a:rPr>
              <a:t>indicator </a:t>
            </a:r>
            <a:r>
              <a:rPr lang="en-US" altLang="en-US" sz="1800" dirty="0" smtClean="0">
                <a:latin typeface="Comic Sans MS" panose="030F0702030302020204" pitchFamily="66" charset="0"/>
              </a:rPr>
              <a:t>so that it turns </a:t>
            </a:r>
            <a:r>
              <a:rPr lang="en-US" altLang="en-US" sz="1800" dirty="0">
                <a:latin typeface="Comic Sans MS" panose="030F0702030302020204" pitchFamily="66" charset="0"/>
              </a:rPr>
              <a:t>color in the pH range where your compound titration has it’s endpoint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>
            <a:off x="1295636" y="3392996"/>
            <a:ext cx="378042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6" name="Rectangle 5"/>
          <p:cNvSpPr/>
          <p:nvPr/>
        </p:nvSpPr>
        <p:spPr>
          <a:xfrm>
            <a:off x="3743908" y="1412757"/>
            <a:ext cx="20521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800" dirty="0">
                <a:solidFill>
                  <a:srgbClr val="FF0000"/>
                </a:solidFill>
                <a:sym typeface="Wingdings" panose="05000000000000000000" pitchFamily="2" charset="2"/>
              </a:rPr>
              <a:t> different </a:t>
            </a:r>
            <a:r>
              <a:rPr lang="en-US" altLang="en-US" sz="1800" dirty="0" err="1">
                <a:solidFill>
                  <a:srgbClr val="FF0000"/>
                </a:solidFill>
                <a:sym typeface="Wingdings" panose="05000000000000000000" pitchFamily="2" charset="2"/>
              </a:rPr>
              <a:t>pK</a:t>
            </a:r>
            <a:r>
              <a:rPr lang="en-US" altLang="en-US" sz="1800" baseline="-25000" dirty="0" err="1">
                <a:solidFill>
                  <a:srgbClr val="FF0000"/>
                </a:solidFill>
                <a:sym typeface="Wingdings" panose="05000000000000000000" pitchFamily="2" charset="2"/>
              </a:rPr>
              <a:t>a</a:t>
            </a:r>
            <a:r>
              <a:rPr lang="en-US" altLang="en-US" sz="1800" dirty="0" err="1">
                <a:solidFill>
                  <a:srgbClr val="FF0000"/>
                </a:solidFill>
                <a:sym typeface="Wingdings" panose="05000000000000000000" pitchFamily="2" charset="2"/>
              </a:rPr>
              <a:t>s</a:t>
            </a:r>
            <a:endParaRPr lang="en-US" altLang="en-US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7" grpId="0">
        <p:bldAsOne/>
      </p:bldGraphic>
      <p:bldP spid="9" grpId="0"/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479&quot;&gt;&lt;property id=&quot;20148&quot; value=&quot;5&quot;/&gt;&lt;property id=&quot;20300&quot; value=&quot;Slide 1&quot;/&gt;&lt;property id=&quot;20307&quot; value=&quot;291&quot;/&gt;&lt;/object&gt;&lt;object type=&quot;3&quot; unique_id=&quot;10483&quot;&gt;&lt;property id=&quot;20148&quot; value=&quot;5&quot;/&gt;&lt;property id=&quot;20300&quot; value=&quot;Slide 3&quot;/&gt;&lt;property id=&quot;20307&quot; value=&quot;292&quot;/&gt;&lt;/object&gt;&lt;object type=&quot;3&quot; unique_id=&quot;10615&quot;&gt;&lt;property id=&quot;20148&quot; value=&quot;5&quot;/&gt;&lt;property id=&quot;20300&quot; value=&quot;Slide 5&quot;/&gt;&lt;property id=&quot;20307&quot; value=&quot;293&quot;/&gt;&lt;/object&gt;&lt;object type=&quot;3&quot; unique_id=&quot;10616&quot;&gt;&lt;property id=&quot;20148&quot; value=&quot;5&quot;/&gt;&lt;property id=&quot;20300&quot; value=&quot;Slide 4&quot;/&gt;&lt;property id=&quot;20307&quot; value=&quot;294&quot;/&gt;&lt;/object&gt;&lt;object type=&quot;3&quot; unique_id=&quot;10617&quot;&gt;&lt;property id=&quot;20148&quot; value=&quot;5&quot;/&gt;&lt;property id=&quot;20300&quot; value=&quot;Slide 7&quot;/&gt;&lt;property id=&quot;20307&quot; value=&quot;295&quot;/&gt;&lt;/object&gt;&lt;object type=&quot;3&quot; unique_id=&quot;10618&quot;&gt;&lt;property id=&quot;20148&quot; value=&quot;5&quot;/&gt;&lt;property id=&quot;20300&quot; value=&quot;Slide 8&quot;/&gt;&lt;property id=&quot;20307&quot; value=&quot;296&quot;/&gt;&lt;/object&gt;&lt;object type=&quot;3&quot; unique_id=&quot;10619&quot;&gt;&lt;property id=&quot;20148&quot; value=&quot;5&quot;/&gt;&lt;property id=&quot;20300&quot; value=&quot;Slide 9&quot;/&gt;&lt;property id=&quot;20307&quot; value=&quot;297&quot;/&gt;&lt;/object&gt;&lt;object type=&quot;3&quot; unique_id=&quot;10620&quot;&gt;&lt;property id=&quot;20148&quot; value=&quot;5&quot;/&gt;&lt;property id=&quot;20300&quot; value=&quot;Slide 11&quot;/&gt;&lt;property id=&quot;20307&quot; value=&quot;298&quot;/&gt;&lt;/object&gt;&lt;object type=&quot;3&quot; unique_id=&quot;10621&quot;&gt;&lt;property id=&quot;20148&quot; value=&quot;5&quot;/&gt;&lt;property id=&quot;20300&quot; value=&quot;Slide 15&quot;/&gt;&lt;property id=&quot;20307&quot; value=&quot;299&quot;/&gt;&lt;/object&gt;&lt;object type=&quot;3&quot; unique_id=&quot;10633&quot;&gt;&lt;property id=&quot;20148&quot; value=&quot;5&quot;/&gt;&lt;property id=&quot;20300&quot; value=&quot;Slide 6&quot;/&gt;&lt;property id=&quot;20307&quot; value=&quot;300&quot;/&gt;&lt;/object&gt;&lt;object type=&quot;3&quot; unique_id=&quot;10646&quot;&gt;&lt;property id=&quot;20148&quot; value=&quot;5&quot;/&gt;&lt;property id=&quot;20300&quot; value=&quot;Slide 10&quot;/&gt;&lt;property id=&quot;20307&quot; value=&quot;301&quot;/&gt;&lt;/object&gt;&lt;object type=&quot;3&quot; unique_id=&quot;10842&quot;&gt;&lt;property id=&quot;20148&quot; value=&quot;5&quot;/&gt;&lt;property id=&quot;20300&quot; value=&quot;Slide 12&quot;/&gt;&lt;property id=&quot;20307&quot; value=&quot;302&quot;/&gt;&lt;/object&gt;&lt;object type=&quot;3&quot; unique_id=&quot;10843&quot;&gt;&lt;property id=&quot;20148&quot; value=&quot;5&quot;/&gt;&lt;property id=&quot;20300&quot; value=&quot;Slide 14&quot;/&gt;&lt;property id=&quot;20307&quot; value=&quot;303&quot;/&gt;&lt;/object&gt;&lt;object type=&quot;3&quot; unique_id=&quot;11009&quot;&gt;&lt;property id=&quot;20148&quot; value=&quot;5&quot;/&gt;&lt;property id=&quot;20300&quot; value=&quot;Slide 16&quot;/&gt;&lt;property id=&quot;20307&quot; value=&quot;304&quot;/&gt;&lt;/object&gt;&lt;object type=&quot;3&quot; unique_id=&quot;11026&quot;&gt;&lt;property id=&quot;20148&quot; value=&quot;5&quot;/&gt;&lt;property id=&quot;20300&quot; value=&quot;Slide 17&quot;/&gt;&lt;property id=&quot;20307&quot; value=&quot;305&quot;/&gt;&lt;/object&gt;&lt;object type=&quot;3&quot; unique_id=&quot;12387&quot;&gt;&lt;property id=&quot;20148&quot; value=&quot;5&quot;/&gt;&lt;property id=&quot;20300&quot; value=&quot;Slide 13&quot;/&gt;&lt;property id=&quot;20307&quot; value=&quot;306&quot;/&gt;&lt;/object&gt;&lt;object type=&quot;3&quot; unique_id=&quot;12514&quot;&gt;&lt;property id=&quot;20148&quot; value=&quot;5&quot;/&gt;&lt;property id=&quot;20300&quot; value=&quot;Slide 2&quot;/&gt;&lt;property id=&quot;20307&quot; value=&quot;30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9402</TotalTime>
  <Words>748</Words>
  <Application>Microsoft Office PowerPoint</Application>
  <PresentationFormat>On-screen Show (4:3)</PresentationFormat>
  <Paragraphs>214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Comic Sans MS</vt:lpstr>
      <vt:lpstr>Osaka</vt:lpstr>
      <vt:lpstr>Times</vt:lpstr>
      <vt:lpstr>Wingdings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Sumanas, Inc.</Manager>
  <Company>W. H. Freeman &amp; Co.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Quantitative Chemical Analysis 7e</dc:title>
  <dc:subject/>
  <dc:creator>Daniel C. Harris</dc:creator>
  <cp:keywords/>
  <dc:description/>
  <cp:lastModifiedBy>Sleszynski, Neal</cp:lastModifiedBy>
  <cp:revision>778</cp:revision>
  <dcterms:created xsi:type="dcterms:W3CDTF">2002-12-24T01:08:46Z</dcterms:created>
  <dcterms:modified xsi:type="dcterms:W3CDTF">2019-10-12T08:24:12Z</dcterms:modified>
  <cp:category/>
</cp:coreProperties>
</file>